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8" r:id="rId2"/>
    <p:sldId id="266" r:id="rId3"/>
    <p:sldId id="258" r:id="rId4"/>
    <p:sldId id="273" r:id="rId5"/>
    <p:sldId id="269" r:id="rId6"/>
    <p:sldId id="260" r:id="rId7"/>
    <p:sldId id="275" r:id="rId8"/>
    <p:sldId id="271" r:id="rId9"/>
    <p:sldId id="262" r:id="rId10"/>
    <p:sldId id="276" r:id="rId11"/>
    <p:sldId id="277" r:id="rId12"/>
    <p:sldId id="274" r:id="rId13"/>
    <p:sldId id="272" r:id="rId14"/>
    <p:sldId id="267" r:id="rId15"/>
  </p:sldIdLst>
  <p:sldSz cx="20104100" cy="11309350"/>
  <p:notesSz cx="1130935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CD51B-B2E8-A0E2-6A41-C8DE9C888CE8}" name="Vanessa Hanschke" initials="VH" userId="S::rw20012@bristol.ac.uk::c850925a-4eda-4586-aa03-297a25dea8b4" providerId="AD"/>
  <p188:author id="{FCEAB147-2EFC-18EE-D492-8FB91DF37438}" name="derek@patwa.co.uk" initials="de" userId="S::urn:spo:guest#derek@patwa.co.uk::"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13D7"/>
    <a:srgbClr val="0F1221"/>
    <a:srgbClr val="66FF65"/>
    <a:srgbClr val="28D7CF"/>
    <a:srgbClr val="1AD8D7"/>
    <a:srgbClr val="F3F3F3"/>
    <a:srgbClr val="FFF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0D015-6E6C-46BE-BA0D-ABF66B6C3AB9}" v="3" dt="2025-06-18T14:33:55.4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88983" autoAdjust="0"/>
  </p:normalViewPr>
  <p:slideViewPr>
    <p:cSldViewPr>
      <p:cViewPr>
        <p:scale>
          <a:sx n="100" d="100"/>
          <a:sy n="100" d="100"/>
        </p:scale>
        <p:origin x="72" y="-27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anschke" userId="c850925a-4eda-4586-aa03-297a25dea8b4" providerId="ADAL" clId="{9840D015-6E6C-46BE-BA0D-ABF66B6C3AB9}"/>
    <pc:docChg chg="custSel modSld">
      <pc:chgData name="Vanessa Hanschke" userId="c850925a-4eda-4586-aa03-297a25dea8b4" providerId="ADAL" clId="{9840D015-6E6C-46BE-BA0D-ABF66B6C3AB9}" dt="2025-06-18T14:34:07.523" v="31" actId="478"/>
      <pc:docMkLst>
        <pc:docMk/>
      </pc:docMkLst>
      <pc:sldChg chg="delSp modSp mod">
        <pc:chgData name="Vanessa Hanschke" userId="c850925a-4eda-4586-aa03-297a25dea8b4" providerId="ADAL" clId="{9840D015-6E6C-46BE-BA0D-ABF66B6C3AB9}" dt="2025-06-18T14:33:31.048" v="27" actId="478"/>
        <pc:sldMkLst>
          <pc:docMk/>
          <pc:sldMk cId="0" sldId="262"/>
        </pc:sldMkLst>
        <pc:spChg chg="mod">
          <ac:chgData name="Vanessa Hanschke" userId="c850925a-4eda-4586-aa03-297a25dea8b4" providerId="ADAL" clId="{9840D015-6E6C-46BE-BA0D-ABF66B6C3AB9}" dt="2025-06-18T14:30:52.603" v="10" actId="20577"/>
          <ac:spMkLst>
            <pc:docMk/>
            <pc:sldMk cId="0" sldId="262"/>
            <ac:spMk id="5" creationId="{06BA5580-A2CE-AD21-A5A7-E4CA950E1606}"/>
          </ac:spMkLst>
        </pc:spChg>
        <pc:spChg chg="mod">
          <ac:chgData name="Vanessa Hanschke" userId="c850925a-4eda-4586-aa03-297a25dea8b4" providerId="ADAL" clId="{9840D015-6E6C-46BE-BA0D-ABF66B6C3AB9}" dt="2025-06-18T14:33:20.505" v="26" actId="165"/>
          <ac:spMkLst>
            <pc:docMk/>
            <pc:sldMk cId="0" sldId="262"/>
            <ac:spMk id="14" creationId="{00000000-0000-0000-0000-000000000000}"/>
          </ac:spMkLst>
        </pc:spChg>
        <pc:spChg chg="del">
          <ac:chgData name="Vanessa Hanschke" userId="c850925a-4eda-4586-aa03-297a25dea8b4" providerId="ADAL" clId="{9840D015-6E6C-46BE-BA0D-ABF66B6C3AB9}" dt="2025-06-18T14:31:31.516" v="15" actId="478"/>
          <ac:spMkLst>
            <pc:docMk/>
            <pc:sldMk cId="0" sldId="262"/>
            <ac:spMk id="15" creationId="{00000000-0000-0000-0000-000000000000}"/>
          </ac:spMkLst>
        </pc:spChg>
        <pc:spChg chg="mod">
          <ac:chgData name="Vanessa Hanschke" userId="c850925a-4eda-4586-aa03-297a25dea8b4" providerId="ADAL" clId="{9840D015-6E6C-46BE-BA0D-ABF66B6C3AB9}" dt="2025-06-18T14:33:20.505" v="26" actId="165"/>
          <ac:spMkLst>
            <pc:docMk/>
            <pc:sldMk cId="0" sldId="262"/>
            <ac:spMk id="16" creationId="{00000000-0000-0000-0000-000000000000}"/>
          </ac:spMkLst>
        </pc:spChg>
        <pc:spChg chg="mod">
          <ac:chgData name="Vanessa Hanschke" userId="c850925a-4eda-4586-aa03-297a25dea8b4" providerId="ADAL" clId="{9840D015-6E6C-46BE-BA0D-ABF66B6C3AB9}" dt="2025-06-18T14:33:20.505" v="26" actId="165"/>
          <ac:spMkLst>
            <pc:docMk/>
            <pc:sldMk cId="0" sldId="262"/>
            <ac:spMk id="18" creationId="{00000000-0000-0000-0000-000000000000}"/>
          </ac:spMkLst>
        </pc:spChg>
        <pc:spChg chg="mod topLvl">
          <ac:chgData name="Vanessa Hanschke" userId="c850925a-4eda-4586-aa03-297a25dea8b4" providerId="ADAL" clId="{9840D015-6E6C-46BE-BA0D-ABF66B6C3AB9}" dt="2025-06-18T14:33:20.505" v="26" actId="165"/>
          <ac:spMkLst>
            <pc:docMk/>
            <pc:sldMk cId="0" sldId="262"/>
            <ac:spMk id="90" creationId="{84C8855E-4A07-BE2E-B9B9-64F4F0E26CB5}"/>
          </ac:spMkLst>
        </pc:spChg>
        <pc:spChg chg="mod topLvl">
          <ac:chgData name="Vanessa Hanschke" userId="c850925a-4eda-4586-aa03-297a25dea8b4" providerId="ADAL" clId="{9840D015-6E6C-46BE-BA0D-ABF66B6C3AB9}" dt="2025-06-18T14:33:20.505" v="26" actId="165"/>
          <ac:spMkLst>
            <pc:docMk/>
            <pc:sldMk cId="0" sldId="262"/>
            <ac:spMk id="92" creationId="{2A75E425-33CD-ACD0-3CA3-5473AAE48386}"/>
          </ac:spMkLst>
        </pc:spChg>
        <pc:spChg chg="mod topLvl">
          <ac:chgData name="Vanessa Hanschke" userId="c850925a-4eda-4586-aa03-297a25dea8b4" providerId="ADAL" clId="{9840D015-6E6C-46BE-BA0D-ABF66B6C3AB9}" dt="2025-06-18T14:33:20.505" v="26" actId="165"/>
          <ac:spMkLst>
            <pc:docMk/>
            <pc:sldMk cId="0" sldId="262"/>
            <ac:spMk id="94" creationId="{6A9C5B70-EE24-25F9-D684-E288B95B9F73}"/>
          </ac:spMkLst>
        </pc:spChg>
        <pc:spChg chg="mod topLvl">
          <ac:chgData name="Vanessa Hanschke" userId="c850925a-4eda-4586-aa03-297a25dea8b4" providerId="ADAL" clId="{9840D015-6E6C-46BE-BA0D-ABF66B6C3AB9}" dt="2025-06-18T14:33:20.505" v="26" actId="165"/>
          <ac:spMkLst>
            <pc:docMk/>
            <pc:sldMk cId="0" sldId="262"/>
            <ac:spMk id="111" creationId="{1716E26D-EBB1-6C94-2175-08C62753F84C}"/>
          </ac:spMkLst>
        </pc:spChg>
        <pc:spChg chg="mod topLvl">
          <ac:chgData name="Vanessa Hanschke" userId="c850925a-4eda-4586-aa03-297a25dea8b4" providerId="ADAL" clId="{9840D015-6E6C-46BE-BA0D-ABF66B6C3AB9}" dt="2025-06-18T14:33:20.505" v="26" actId="165"/>
          <ac:spMkLst>
            <pc:docMk/>
            <pc:sldMk cId="0" sldId="262"/>
            <ac:spMk id="113" creationId="{E2414DD3-0E2C-BB73-C7CC-64EAFA48D5B2}"/>
          </ac:spMkLst>
        </pc:spChg>
        <pc:spChg chg="mod topLvl">
          <ac:chgData name="Vanessa Hanschke" userId="c850925a-4eda-4586-aa03-297a25dea8b4" providerId="ADAL" clId="{9840D015-6E6C-46BE-BA0D-ABF66B6C3AB9}" dt="2025-06-18T14:33:20.505" v="26" actId="165"/>
          <ac:spMkLst>
            <pc:docMk/>
            <pc:sldMk cId="0" sldId="262"/>
            <ac:spMk id="114" creationId="{96F2B715-541E-ABD4-4F53-D867041124DB}"/>
          </ac:spMkLst>
        </pc:spChg>
        <pc:grpChg chg="del mod topLvl">
          <ac:chgData name="Vanessa Hanschke" userId="c850925a-4eda-4586-aa03-297a25dea8b4" providerId="ADAL" clId="{9840D015-6E6C-46BE-BA0D-ABF66B6C3AB9}" dt="2025-06-18T14:33:31.048" v="27" actId="478"/>
          <ac:grpSpMkLst>
            <pc:docMk/>
            <pc:sldMk cId="0" sldId="262"/>
            <ac:grpSpMk id="12" creationId="{00000000-0000-0000-0000-000000000000}"/>
          </ac:grpSpMkLst>
        </pc:grpChg>
        <pc:grpChg chg="mod">
          <ac:chgData name="Vanessa Hanschke" userId="c850925a-4eda-4586-aa03-297a25dea8b4" providerId="ADAL" clId="{9840D015-6E6C-46BE-BA0D-ABF66B6C3AB9}" dt="2025-06-18T14:33:10.295" v="25" actId="1076"/>
          <ac:grpSpMkLst>
            <pc:docMk/>
            <pc:sldMk cId="0" sldId="262"/>
            <ac:grpSpMk id="44" creationId="{2011F02F-A276-90F8-493D-E90712F908F2}"/>
          </ac:grpSpMkLst>
        </pc:grpChg>
      </pc:sldChg>
      <pc:sldChg chg="delSp modSp mod">
        <pc:chgData name="Vanessa Hanschke" userId="c850925a-4eda-4586-aa03-297a25dea8b4" providerId="ADAL" clId="{9840D015-6E6C-46BE-BA0D-ABF66B6C3AB9}" dt="2025-06-18T14:33:47.416" v="29" actId="478"/>
        <pc:sldMkLst>
          <pc:docMk/>
          <pc:sldMk cId="1577890283" sldId="276"/>
        </pc:sldMkLst>
        <pc:spChg chg="mod">
          <ac:chgData name="Vanessa Hanschke" userId="c850925a-4eda-4586-aa03-297a25dea8b4" providerId="ADAL" clId="{9840D015-6E6C-46BE-BA0D-ABF66B6C3AB9}" dt="2025-06-18T14:33:43.185" v="28" actId="165"/>
          <ac:spMkLst>
            <pc:docMk/>
            <pc:sldMk cId="1577890283" sldId="276"/>
            <ac:spMk id="14" creationId="{60F615E4-78FB-31F1-4341-0CC0FA44CD9D}"/>
          </ac:spMkLst>
        </pc:spChg>
        <pc:spChg chg="del">
          <ac:chgData name="Vanessa Hanschke" userId="c850925a-4eda-4586-aa03-297a25dea8b4" providerId="ADAL" clId="{9840D015-6E6C-46BE-BA0D-ABF66B6C3AB9}" dt="2025-06-18T14:31:57.342" v="19" actId="478"/>
          <ac:spMkLst>
            <pc:docMk/>
            <pc:sldMk cId="1577890283" sldId="276"/>
            <ac:spMk id="15" creationId="{1C217A45-357E-ECCE-43F9-E130376094F2}"/>
          </ac:spMkLst>
        </pc:spChg>
        <pc:spChg chg="mod">
          <ac:chgData name="Vanessa Hanschke" userId="c850925a-4eda-4586-aa03-297a25dea8b4" providerId="ADAL" clId="{9840D015-6E6C-46BE-BA0D-ABF66B6C3AB9}" dt="2025-06-18T14:33:43.185" v="28" actId="165"/>
          <ac:spMkLst>
            <pc:docMk/>
            <pc:sldMk cId="1577890283" sldId="276"/>
            <ac:spMk id="16" creationId="{A178A8FE-D43B-DE09-73F1-30E396BB0359}"/>
          </ac:spMkLst>
        </pc:spChg>
        <pc:spChg chg="mod">
          <ac:chgData name="Vanessa Hanschke" userId="c850925a-4eda-4586-aa03-297a25dea8b4" providerId="ADAL" clId="{9840D015-6E6C-46BE-BA0D-ABF66B6C3AB9}" dt="2025-06-18T14:33:43.185" v="28" actId="165"/>
          <ac:spMkLst>
            <pc:docMk/>
            <pc:sldMk cId="1577890283" sldId="276"/>
            <ac:spMk id="18" creationId="{C8F2AE3B-01F3-BF11-7BD4-6EF791EDEF6D}"/>
          </ac:spMkLst>
        </pc:spChg>
        <pc:spChg chg="mod topLvl">
          <ac:chgData name="Vanessa Hanschke" userId="c850925a-4eda-4586-aa03-297a25dea8b4" providerId="ADAL" clId="{9840D015-6E6C-46BE-BA0D-ABF66B6C3AB9}" dt="2025-06-18T14:33:43.185" v="28" actId="165"/>
          <ac:spMkLst>
            <pc:docMk/>
            <pc:sldMk cId="1577890283" sldId="276"/>
            <ac:spMk id="90" creationId="{66ADB85D-23A2-D7F8-EC91-CB82704EAC5C}"/>
          </ac:spMkLst>
        </pc:spChg>
        <pc:spChg chg="mod topLvl">
          <ac:chgData name="Vanessa Hanschke" userId="c850925a-4eda-4586-aa03-297a25dea8b4" providerId="ADAL" clId="{9840D015-6E6C-46BE-BA0D-ABF66B6C3AB9}" dt="2025-06-18T14:33:43.185" v="28" actId="165"/>
          <ac:spMkLst>
            <pc:docMk/>
            <pc:sldMk cId="1577890283" sldId="276"/>
            <ac:spMk id="92" creationId="{1C154EEE-CC1E-6AFD-AAB2-C3DC49BD5B89}"/>
          </ac:spMkLst>
        </pc:spChg>
        <pc:spChg chg="mod topLvl">
          <ac:chgData name="Vanessa Hanschke" userId="c850925a-4eda-4586-aa03-297a25dea8b4" providerId="ADAL" clId="{9840D015-6E6C-46BE-BA0D-ABF66B6C3AB9}" dt="2025-06-18T14:33:43.185" v="28" actId="165"/>
          <ac:spMkLst>
            <pc:docMk/>
            <pc:sldMk cId="1577890283" sldId="276"/>
            <ac:spMk id="94" creationId="{F7D48160-BF29-C548-4444-8469CF728A7D}"/>
          </ac:spMkLst>
        </pc:spChg>
        <pc:spChg chg="mod topLvl">
          <ac:chgData name="Vanessa Hanschke" userId="c850925a-4eda-4586-aa03-297a25dea8b4" providerId="ADAL" clId="{9840D015-6E6C-46BE-BA0D-ABF66B6C3AB9}" dt="2025-06-18T14:33:43.185" v="28" actId="165"/>
          <ac:spMkLst>
            <pc:docMk/>
            <pc:sldMk cId="1577890283" sldId="276"/>
            <ac:spMk id="111" creationId="{CA74D2AC-D6DA-E6F7-665E-74DF06BF72C0}"/>
          </ac:spMkLst>
        </pc:spChg>
        <pc:spChg chg="mod topLvl">
          <ac:chgData name="Vanessa Hanschke" userId="c850925a-4eda-4586-aa03-297a25dea8b4" providerId="ADAL" clId="{9840D015-6E6C-46BE-BA0D-ABF66B6C3AB9}" dt="2025-06-18T14:33:43.185" v="28" actId="165"/>
          <ac:spMkLst>
            <pc:docMk/>
            <pc:sldMk cId="1577890283" sldId="276"/>
            <ac:spMk id="113" creationId="{F0DE00BC-206A-68D8-CA11-5E63AE07797A}"/>
          </ac:spMkLst>
        </pc:spChg>
        <pc:spChg chg="mod topLvl">
          <ac:chgData name="Vanessa Hanschke" userId="c850925a-4eda-4586-aa03-297a25dea8b4" providerId="ADAL" clId="{9840D015-6E6C-46BE-BA0D-ABF66B6C3AB9}" dt="2025-06-18T14:33:43.185" v="28" actId="165"/>
          <ac:spMkLst>
            <pc:docMk/>
            <pc:sldMk cId="1577890283" sldId="276"/>
            <ac:spMk id="114" creationId="{CAE15F5E-EA38-1916-C47C-2AD5B5AD47CA}"/>
          </ac:spMkLst>
        </pc:spChg>
        <pc:grpChg chg="del mod topLvl">
          <ac:chgData name="Vanessa Hanschke" userId="c850925a-4eda-4586-aa03-297a25dea8b4" providerId="ADAL" clId="{9840D015-6E6C-46BE-BA0D-ABF66B6C3AB9}" dt="2025-06-18T14:33:47.416" v="29" actId="478"/>
          <ac:grpSpMkLst>
            <pc:docMk/>
            <pc:sldMk cId="1577890283" sldId="276"/>
            <ac:grpSpMk id="12" creationId="{FFBD168B-516E-1BFE-C5B2-A5A291D3617A}"/>
          </ac:grpSpMkLst>
        </pc:grpChg>
        <pc:grpChg chg="mod">
          <ac:chgData name="Vanessa Hanschke" userId="c850925a-4eda-4586-aa03-297a25dea8b4" providerId="ADAL" clId="{9840D015-6E6C-46BE-BA0D-ABF66B6C3AB9}" dt="2025-06-18T14:32:50.528" v="23" actId="1076"/>
          <ac:grpSpMkLst>
            <pc:docMk/>
            <pc:sldMk cId="1577890283" sldId="276"/>
            <ac:grpSpMk id="44" creationId="{C4DAF0AD-1CF5-3872-E66A-A1FE5447A687}"/>
          </ac:grpSpMkLst>
        </pc:grpChg>
      </pc:sldChg>
      <pc:sldChg chg="delSp modSp mod">
        <pc:chgData name="Vanessa Hanschke" userId="c850925a-4eda-4586-aa03-297a25dea8b4" providerId="ADAL" clId="{9840D015-6E6C-46BE-BA0D-ABF66B6C3AB9}" dt="2025-06-18T14:34:07.523" v="31" actId="478"/>
        <pc:sldMkLst>
          <pc:docMk/>
          <pc:sldMk cId="94151588" sldId="277"/>
        </pc:sldMkLst>
        <pc:spChg chg="mod">
          <ac:chgData name="Vanessa Hanschke" userId="c850925a-4eda-4586-aa03-297a25dea8b4" providerId="ADAL" clId="{9840D015-6E6C-46BE-BA0D-ABF66B6C3AB9}" dt="2025-06-18T14:30:36.427" v="5" actId="20577"/>
          <ac:spMkLst>
            <pc:docMk/>
            <pc:sldMk cId="94151588" sldId="277"/>
            <ac:spMk id="5" creationId="{F35A73D8-1841-5EAB-028F-52AE56DDB3DE}"/>
          </ac:spMkLst>
        </pc:spChg>
        <pc:spChg chg="mod">
          <ac:chgData name="Vanessa Hanschke" userId="c850925a-4eda-4586-aa03-297a25dea8b4" providerId="ADAL" clId="{9840D015-6E6C-46BE-BA0D-ABF66B6C3AB9}" dt="2025-06-18T14:33:55.439" v="30" actId="165"/>
          <ac:spMkLst>
            <pc:docMk/>
            <pc:sldMk cId="94151588" sldId="277"/>
            <ac:spMk id="14" creationId="{907CA459-8DEE-F605-13C6-39B2B37B31FD}"/>
          </ac:spMkLst>
        </pc:spChg>
        <pc:spChg chg="del">
          <ac:chgData name="Vanessa Hanschke" userId="c850925a-4eda-4586-aa03-297a25dea8b4" providerId="ADAL" clId="{9840D015-6E6C-46BE-BA0D-ABF66B6C3AB9}" dt="2025-06-18T14:33:02.271" v="24" actId="478"/>
          <ac:spMkLst>
            <pc:docMk/>
            <pc:sldMk cId="94151588" sldId="277"/>
            <ac:spMk id="15" creationId="{C0823CCF-D5F4-53DD-A2CB-FF36E41042F6}"/>
          </ac:spMkLst>
        </pc:spChg>
        <pc:spChg chg="mod">
          <ac:chgData name="Vanessa Hanschke" userId="c850925a-4eda-4586-aa03-297a25dea8b4" providerId="ADAL" clId="{9840D015-6E6C-46BE-BA0D-ABF66B6C3AB9}" dt="2025-06-18T14:33:55.439" v="30" actId="165"/>
          <ac:spMkLst>
            <pc:docMk/>
            <pc:sldMk cId="94151588" sldId="277"/>
            <ac:spMk id="16" creationId="{9A0B8DDB-F883-A89F-75FC-089EFA432F4F}"/>
          </ac:spMkLst>
        </pc:spChg>
        <pc:spChg chg="mod">
          <ac:chgData name="Vanessa Hanschke" userId="c850925a-4eda-4586-aa03-297a25dea8b4" providerId="ADAL" clId="{9840D015-6E6C-46BE-BA0D-ABF66B6C3AB9}" dt="2025-06-18T14:33:55.439" v="30" actId="165"/>
          <ac:spMkLst>
            <pc:docMk/>
            <pc:sldMk cId="94151588" sldId="277"/>
            <ac:spMk id="18" creationId="{BA0C90D3-FAC9-1BD7-990A-5C917AC00C9F}"/>
          </ac:spMkLst>
        </pc:spChg>
        <pc:spChg chg="mod topLvl">
          <ac:chgData name="Vanessa Hanschke" userId="c850925a-4eda-4586-aa03-297a25dea8b4" providerId="ADAL" clId="{9840D015-6E6C-46BE-BA0D-ABF66B6C3AB9}" dt="2025-06-18T14:33:55.439" v="30" actId="165"/>
          <ac:spMkLst>
            <pc:docMk/>
            <pc:sldMk cId="94151588" sldId="277"/>
            <ac:spMk id="90" creationId="{75430218-5B7A-5C45-944A-F395BBC8726A}"/>
          </ac:spMkLst>
        </pc:spChg>
        <pc:spChg chg="mod topLvl">
          <ac:chgData name="Vanessa Hanschke" userId="c850925a-4eda-4586-aa03-297a25dea8b4" providerId="ADAL" clId="{9840D015-6E6C-46BE-BA0D-ABF66B6C3AB9}" dt="2025-06-18T14:33:55.439" v="30" actId="165"/>
          <ac:spMkLst>
            <pc:docMk/>
            <pc:sldMk cId="94151588" sldId="277"/>
            <ac:spMk id="92" creationId="{B92C73D2-F78F-0CC8-06AC-9B7037A3E130}"/>
          </ac:spMkLst>
        </pc:spChg>
        <pc:spChg chg="mod topLvl">
          <ac:chgData name="Vanessa Hanschke" userId="c850925a-4eda-4586-aa03-297a25dea8b4" providerId="ADAL" clId="{9840D015-6E6C-46BE-BA0D-ABF66B6C3AB9}" dt="2025-06-18T14:33:55.439" v="30" actId="165"/>
          <ac:spMkLst>
            <pc:docMk/>
            <pc:sldMk cId="94151588" sldId="277"/>
            <ac:spMk id="94" creationId="{CD6529FF-B014-FB85-A92B-DDC8F4D6618E}"/>
          </ac:spMkLst>
        </pc:spChg>
        <pc:spChg chg="mod topLvl">
          <ac:chgData name="Vanessa Hanschke" userId="c850925a-4eda-4586-aa03-297a25dea8b4" providerId="ADAL" clId="{9840D015-6E6C-46BE-BA0D-ABF66B6C3AB9}" dt="2025-06-18T14:33:55.439" v="30" actId="165"/>
          <ac:spMkLst>
            <pc:docMk/>
            <pc:sldMk cId="94151588" sldId="277"/>
            <ac:spMk id="111" creationId="{7BBC5EA1-8055-5603-D4EC-2BEC8F2FA8DE}"/>
          </ac:spMkLst>
        </pc:spChg>
        <pc:spChg chg="mod topLvl">
          <ac:chgData name="Vanessa Hanschke" userId="c850925a-4eda-4586-aa03-297a25dea8b4" providerId="ADAL" clId="{9840D015-6E6C-46BE-BA0D-ABF66B6C3AB9}" dt="2025-06-18T14:33:55.439" v="30" actId="165"/>
          <ac:spMkLst>
            <pc:docMk/>
            <pc:sldMk cId="94151588" sldId="277"/>
            <ac:spMk id="113" creationId="{2427FCEF-3E89-225E-0053-588A2BD077D0}"/>
          </ac:spMkLst>
        </pc:spChg>
        <pc:spChg chg="mod topLvl">
          <ac:chgData name="Vanessa Hanschke" userId="c850925a-4eda-4586-aa03-297a25dea8b4" providerId="ADAL" clId="{9840D015-6E6C-46BE-BA0D-ABF66B6C3AB9}" dt="2025-06-18T14:33:55.439" v="30" actId="165"/>
          <ac:spMkLst>
            <pc:docMk/>
            <pc:sldMk cId="94151588" sldId="277"/>
            <ac:spMk id="114" creationId="{B68D8473-D807-490A-99EB-CFDC92591F7E}"/>
          </ac:spMkLst>
        </pc:spChg>
        <pc:grpChg chg="del mod topLvl">
          <ac:chgData name="Vanessa Hanschke" userId="c850925a-4eda-4586-aa03-297a25dea8b4" providerId="ADAL" clId="{9840D015-6E6C-46BE-BA0D-ABF66B6C3AB9}" dt="2025-06-18T14:34:07.523" v="31" actId="478"/>
          <ac:grpSpMkLst>
            <pc:docMk/>
            <pc:sldMk cId="94151588" sldId="277"/>
            <ac:grpSpMk id="12" creationId="{11DBA95B-D3CD-3447-C52B-5E3404CDEE25}"/>
          </ac:grpSpMkLst>
        </pc:grpChg>
      </pc:sldChg>
    </pc:docChg>
  </pc:docChgLst>
  <pc:docChgLst>
    <pc:chgData name="Vanessa Hanschke" userId="c850925a-4eda-4586-aa03-297a25dea8b4" providerId="ADAL" clId="{CA22070F-D258-49B0-A741-CA4160E1CE04}"/>
    <pc:docChg chg="undo custSel addSld delSld modSld">
      <pc:chgData name="Vanessa Hanschke" userId="c850925a-4eda-4586-aa03-297a25dea8b4" providerId="ADAL" clId="{CA22070F-D258-49B0-A741-CA4160E1CE04}" dt="2025-02-17T21:42:42.148" v="183" actId="47"/>
      <pc:docMkLst>
        <pc:docMk/>
      </pc:docMkLst>
      <pc:sldChg chg="addSp delSp modSp mod setBg">
        <pc:chgData name="Vanessa Hanschke" userId="c850925a-4eda-4586-aa03-297a25dea8b4" providerId="ADAL" clId="{CA22070F-D258-49B0-A741-CA4160E1CE04}" dt="2025-02-17T21:40:20.062" v="147" actId="20577"/>
        <pc:sldMkLst>
          <pc:docMk/>
          <pc:sldMk cId="0" sldId="262"/>
        </pc:sldMkLst>
      </pc:sldChg>
      <pc:sldChg chg="addSp delSp modSp mod setBg">
        <pc:chgData name="Vanessa Hanschke" userId="c850925a-4eda-4586-aa03-297a25dea8b4" providerId="ADAL" clId="{CA22070F-D258-49B0-A741-CA4160E1CE04}" dt="2025-02-17T21:29:29.994" v="37" actId="1076"/>
        <pc:sldMkLst>
          <pc:docMk/>
          <pc:sldMk cId="3661215834" sldId="273"/>
        </pc:sldMkLst>
      </pc:sldChg>
      <pc:sldChg chg="delSp mod setBg">
        <pc:chgData name="Vanessa Hanschke" userId="c850925a-4eda-4586-aa03-297a25dea8b4" providerId="ADAL" clId="{CA22070F-D258-49B0-A741-CA4160E1CE04}" dt="2025-02-17T21:42:37.127" v="182" actId="478"/>
        <pc:sldMkLst>
          <pc:docMk/>
          <pc:sldMk cId="0" sldId="274"/>
        </pc:sldMkLst>
      </pc:sldChg>
      <pc:sldChg chg="delSp modSp mod setBg">
        <pc:chgData name="Vanessa Hanschke" userId="c850925a-4eda-4586-aa03-297a25dea8b4" providerId="ADAL" clId="{CA22070F-D258-49B0-A741-CA4160E1CE04}" dt="2025-02-17T21:34:47.090" v="95" actId="1076"/>
        <pc:sldMkLst>
          <pc:docMk/>
          <pc:sldMk cId="4115199057" sldId="275"/>
        </pc:sldMkLst>
      </pc:sldChg>
      <pc:sldChg chg="del">
        <pc:chgData name="Vanessa Hanschke" userId="c850925a-4eda-4586-aa03-297a25dea8b4" providerId="ADAL" clId="{CA22070F-D258-49B0-A741-CA4160E1CE04}" dt="2025-02-17T21:34:55.617" v="96" actId="47"/>
        <pc:sldMkLst>
          <pc:docMk/>
          <pc:sldMk cId="0" sldId="276"/>
        </pc:sldMkLst>
      </pc:sldChg>
      <pc:sldChg chg="delSp modSp add del mod">
        <pc:chgData name="Vanessa Hanschke" userId="c850925a-4eda-4586-aa03-297a25dea8b4" providerId="ADAL" clId="{CA22070F-D258-49B0-A741-CA4160E1CE04}" dt="2025-02-17T21:40:06.350" v="142" actId="47"/>
        <pc:sldMkLst>
          <pc:docMk/>
          <pc:sldMk cId="1185461254" sldId="276"/>
        </pc:sldMkLst>
      </pc:sldChg>
      <pc:sldChg chg="add">
        <pc:chgData name="Vanessa Hanschke" userId="c850925a-4eda-4586-aa03-297a25dea8b4" providerId="ADAL" clId="{CA22070F-D258-49B0-A741-CA4160E1CE04}" dt="2025-02-17T21:40:09.349" v="143" actId="2890"/>
        <pc:sldMkLst>
          <pc:docMk/>
          <pc:sldMk cId="1577890283" sldId="276"/>
        </pc:sldMkLst>
      </pc:sldChg>
      <pc:sldChg chg="modSp add mod">
        <pc:chgData name="Vanessa Hanschke" userId="c850925a-4eda-4586-aa03-297a25dea8b4" providerId="ADAL" clId="{CA22070F-D258-49B0-A741-CA4160E1CE04}" dt="2025-02-17T21:40:24.524" v="150" actId="20577"/>
        <pc:sldMkLst>
          <pc:docMk/>
          <pc:sldMk cId="94151588" sldId="277"/>
        </pc:sldMkLst>
      </pc:sldChg>
      <pc:sldChg chg="addSp delSp modSp add del mod setBg">
        <pc:chgData name="Vanessa Hanschke" userId="c850925a-4eda-4586-aa03-297a25dea8b4" providerId="ADAL" clId="{CA22070F-D258-49B0-A741-CA4160E1CE04}" dt="2025-02-17T21:42:42.148" v="183" actId="47"/>
        <pc:sldMkLst>
          <pc:docMk/>
          <pc:sldMk cId="136677252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6" y="0"/>
            <a:ext cx="4900956" cy="1007464"/>
          </a:xfrm>
          <a:prstGeom prst="rect">
            <a:avLst/>
          </a:prstGeom>
        </p:spPr>
        <p:txBody>
          <a:bodyPr vert="horz" lIns="91440" tIns="45720" rIns="91440" bIns="45720" rtlCol="0"/>
          <a:lstStyle>
            <a:lvl1pPr algn="r">
              <a:defRPr sz="1200"/>
            </a:lvl1pPr>
          </a:lstStyle>
          <a:p>
            <a:fld id="{13DE69A8-486A-274D-9683-712CF4C0FE3D}" type="datetimeFigureOut">
              <a:rPr lang="en-US" smtClean="0"/>
              <a:t>6/18/2025</a:t>
            </a:fld>
            <a:endParaRPr lang="en-US"/>
          </a:p>
        </p:txBody>
      </p:sp>
      <p:sp>
        <p:nvSpPr>
          <p:cNvPr id="4" name="Slide Image Placeholder 3"/>
          <p:cNvSpPr>
            <a:spLocks noGrp="1" noRot="1" noChangeAspect="1"/>
          </p:cNvSpPr>
          <p:nvPr>
            <p:ph type="sldImg" idx="2"/>
          </p:nvPr>
        </p:nvSpPr>
        <p:spPr>
          <a:xfrm>
            <a:off x="-373063" y="2514600"/>
            <a:ext cx="12055476"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9" y="9673901"/>
            <a:ext cx="9048194" cy="79186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6" y="19096639"/>
            <a:ext cx="4900956" cy="1007462"/>
          </a:xfrm>
          <a:prstGeom prst="rect">
            <a:avLst/>
          </a:prstGeom>
        </p:spPr>
        <p:txBody>
          <a:bodyPr vert="horz" lIns="91440" tIns="45720" rIns="91440" bIns="45720" rtlCol="0" anchor="b"/>
          <a:lstStyle>
            <a:lvl1pPr algn="r">
              <a:defRPr sz="1200"/>
            </a:lvl1pPr>
          </a:lstStyle>
          <a:p>
            <a:fld id="{B8FDEA35-3B7C-2642-B5C2-0871C8A11134}" type="slidenum">
              <a:rPr lang="en-US" smtClean="0"/>
              <a:t>‹#›</a:t>
            </a:fld>
            <a:endParaRPr lang="en-US"/>
          </a:p>
        </p:txBody>
      </p:sp>
    </p:spTree>
    <p:extLst>
      <p:ext uri="{BB962C8B-B14F-4D97-AF65-F5344CB8AC3E}">
        <p14:creationId xmlns:p14="http://schemas.microsoft.com/office/powerpoint/2010/main" val="315992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FDEA35-3B7C-2642-B5C2-0871C8A11134}" type="slidenum">
              <a:rPr lang="en-US" smtClean="0"/>
              <a:t>1</a:t>
            </a:fld>
            <a:endParaRPr lang="en-US"/>
          </a:p>
        </p:txBody>
      </p:sp>
    </p:spTree>
    <p:extLst>
      <p:ext uri="{BB962C8B-B14F-4D97-AF65-F5344CB8AC3E}">
        <p14:creationId xmlns:p14="http://schemas.microsoft.com/office/powerpoint/2010/main" val="167860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D71D3-5E33-8C08-68D0-278162470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86403-E7C1-7B66-FDED-E351E5544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F32B5-6F7A-344D-7119-EF0734B3BA8F}"/>
              </a:ext>
            </a:extLst>
          </p:cNvPr>
          <p:cNvSpPr>
            <a:spLocks noGrp="1"/>
          </p:cNvSpPr>
          <p:nvPr>
            <p:ph type="body" idx="1"/>
          </p:nvPr>
        </p:nvSpPr>
        <p:spPr/>
        <p:txBody>
          <a:bodyPr/>
          <a:lstStyle/>
          <a:p>
            <a:r>
              <a:rPr lang="en-GB" dirty="0"/>
              <a:t>This is a slide where you can focus on elaborating a story arc. Copy and paste this slide according to the number of ideas you have. You may want to skip this task if you are working alone.</a:t>
            </a:r>
          </a:p>
        </p:txBody>
      </p:sp>
      <p:sp>
        <p:nvSpPr>
          <p:cNvPr id="4" name="Slide Number Placeholder 3">
            <a:extLst>
              <a:ext uri="{FF2B5EF4-FFF2-40B4-BE49-F238E27FC236}">
                <a16:creationId xmlns:a16="http://schemas.microsoft.com/office/drawing/2014/main" id="{C005B9EE-81D3-4D26-80A2-7FFCE71EC737}"/>
              </a:ext>
            </a:extLst>
          </p:cNvPr>
          <p:cNvSpPr>
            <a:spLocks noGrp="1"/>
          </p:cNvSpPr>
          <p:nvPr>
            <p:ph type="sldNum" sz="quarter" idx="5"/>
          </p:nvPr>
        </p:nvSpPr>
        <p:spPr/>
        <p:txBody>
          <a:bodyPr/>
          <a:lstStyle/>
          <a:p>
            <a:fld id="{B8FDEA35-3B7C-2642-B5C2-0871C8A11134}" type="slidenum">
              <a:rPr lang="en-US" smtClean="0"/>
              <a:t>10</a:t>
            </a:fld>
            <a:endParaRPr lang="en-US"/>
          </a:p>
        </p:txBody>
      </p:sp>
    </p:spTree>
    <p:extLst>
      <p:ext uri="{BB962C8B-B14F-4D97-AF65-F5344CB8AC3E}">
        <p14:creationId xmlns:p14="http://schemas.microsoft.com/office/powerpoint/2010/main" val="330267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F8EAE-C592-10F2-AB98-D80AA3B12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FCB56-434F-F10B-5C18-661385C04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26A8A-AE8D-66E4-3B02-A8599913B748}"/>
              </a:ext>
            </a:extLst>
          </p:cNvPr>
          <p:cNvSpPr>
            <a:spLocks noGrp="1"/>
          </p:cNvSpPr>
          <p:nvPr>
            <p:ph type="body" idx="1"/>
          </p:nvPr>
        </p:nvSpPr>
        <p:spPr/>
        <p:txBody>
          <a:bodyPr/>
          <a:lstStyle/>
          <a:p>
            <a:r>
              <a:rPr lang="en-GB" dirty="0"/>
              <a:t>This is a slide where you can focus on elaborating a story arc. Copy and paste this slide according to the number of ideas you have. You may want to skip this task if you are working alone.</a:t>
            </a:r>
          </a:p>
        </p:txBody>
      </p:sp>
      <p:sp>
        <p:nvSpPr>
          <p:cNvPr id="4" name="Slide Number Placeholder 3">
            <a:extLst>
              <a:ext uri="{FF2B5EF4-FFF2-40B4-BE49-F238E27FC236}">
                <a16:creationId xmlns:a16="http://schemas.microsoft.com/office/drawing/2014/main" id="{836BA47F-1454-D1C9-BEF4-7679D7BFE5B1}"/>
              </a:ext>
            </a:extLst>
          </p:cNvPr>
          <p:cNvSpPr>
            <a:spLocks noGrp="1"/>
          </p:cNvSpPr>
          <p:nvPr>
            <p:ph type="sldNum" sz="quarter" idx="5"/>
          </p:nvPr>
        </p:nvSpPr>
        <p:spPr/>
        <p:txBody>
          <a:bodyPr/>
          <a:lstStyle/>
          <a:p>
            <a:fld id="{B8FDEA35-3B7C-2642-B5C2-0871C8A11134}" type="slidenum">
              <a:rPr lang="en-US" smtClean="0"/>
              <a:t>11</a:t>
            </a:fld>
            <a:endParaRPr lang="en-US"/>
          </a:p>
        </p:txBody>
      </p:sp>
    </p:spTree>
    <p:extLst>
      <p:ext uri="{BB962C8B-B14F-4D97-AF65-F5344CB8AC3E}">
        <p14:creationId xmlns:p14="http://schemas.microsoft.com/office/powerpoint/2010/main" val="45272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you flesh out the details of your scenario. You might still want to try creating several different scenarios to then decide which one works best and where you can convince key stakeholders to participate. Feel free to fill out each box in an order that suits you.</a:t>
            </a:r>
          </a:p>
          <a:p>
            <a:endParaRPr lang="en-GB" dirty="0"/>
          </a:p>
          <a:p>
            <a:r>
              <a:rPr lang="en-GB" dirty="0"/>
              <a:t>Discussion points: Do the prompts form a coherent scenario? Is there enough material or too much material to discuss? How do you best involve the presenters of each prompt? Does each prompt present enough new information to stimulate a discussion? Can you give participants a concrete task to solve to focus the discussion? Who can you invite to ensure a diversity of opinions?</a:t>
            </a:r>
            <a:endParaRPr lang="en-US" dirty="0"/>
          </a:p>
          <a:p>
            <a:endParaRPr lang="en-GB" dirty="0"/>
          </a:p>
        </p:txBody>
      </p:sp>
      <p:sp>
        <p:nvSpPr>
          <p:cNvPr id="4" name="Slide Number Placeholder 3"/>
          <p:cNvSpPr>
            <a:spLocks noGrp="1"/>
          </p:cNvSpPr>
          <p:nvPr>
            <p:ph type="sldNum" sz="quarter" idx="5"/>
          </p:nvPr>
        </p:nvSpPr>
        <p:spPr/>
        <p:txBody>
          <a:bodyPr/>
          <a:lstStyle/>
          <a:p>
            <a:fld id="{B8FDEA35-3B7C-2642-B5C2-0871C8A11134}" type="slidenum">
              <a:rPr lang="en-US" smtClean="0"/>
              <a:t>12</a:t>
            </a:fld>
            <a:endParaRPr lang="en-US"/>
          </a:p>
        </p:txBody>
      </p:sp>
    </p:spTree>
    <p:extLst>
      <p:ext uri="{BB962C8B-B14F-4D97-AF65-F5344CB8AC3E}">
        <p14:creationId xmlns:p14="http://schemas.microsoft.com/office/powerpoint/2010/main" val="282644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reflection activity can serve three purposes</a:t>
            </a:r>
          </a:p>
          <a:p>
            <a:pPr marL="228600" indent="-228600">
              <a:buAutoNum type="arabicParenR"/>
            </a:pPr>
            <a:r>
              <a:rPr lang="en-US" dirty="0"/>
              <a:t>It gives the moderator a collection of insights from each participant of the drill</a:t>
            </a:r>
          </a:p>
          <a:p>
            <a:pPr marL="228600" indent="-228600">
              <a:buAutoNum type="arabicParenR"/>
            </a:pPr>
            <a:r>
              <a:rPr lang="en-US" dirty="0"/>
              <a:t>It gives a chance for less vocal participants to put down their thoughts</a:t>
            </a:r>
          </a:p>
          <a:p>
            <a:pPr marL="228600" indent="-228600">
              <a:buAutoNum type="arabicParenR"/>
            </a:pPr>
            <a:r>
              <a:rPr lang="en-US" dirty="0"/>
              <a:t>It offers a learning opportunity for participants to consolidate their experience of the drill</a:t>
            </a:r>
          </a:p>
          <a:p>
            <a:endParaRPr lang="en-US" dirty="0"/>
          </a:p>
        </p:txBody>
      </p:sp>
      <p:sp>
        <p:nvSpPr>
          <p:cNvPr id="4" name="Slide Number Placeholder 3"/>
          <p:cNvSpPr>
            <a:spLocks noGrp="1"/>
          </p:cNvSpPr>
          <p:nvPr>
            <p:ph type="sldNum" sz="quarter" idx="5"/>
          </p:nvPr>
        </p:nvSpPr>
        <p:spPr/>
        <p:txBody>
          <a:bodyPr/>
          <a:lstStyle/>
          <a:p>
            <a:fld id="{B8FDEA35-3B7C-2642-B5C2-0871C8A11134}" type="slidenum">
              <a:rPr lang="en-US" smtClean="0"/>
              <a:t>13</a:t>
            </a:fld>
            <a:endParaRPr lang="en-US"/>
          </a:p>
        </p:txBody>
      </p:sp>
    </p:spTree>
    <p:extLst>
      <p:ext uri="{BB962C8B-B14F-4D97-AF65-F5344CB8AC3E}">
        <p14:creationId xmlns:p14="http://schemas.microsoft.com/office/powerpoint/2010/main" val="10410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find participants to test the drill!</a:t>
            </a:r>
          </a:p>
        </p:txBody>
      </p:sp>
      <p:sp>
        <p:nvSpPr>
          <p:cNvPr id="4" name="Slide Number Placeholder 3"/>
          <p:cNvSpPr>
            <a:spLocks noGrp="1"/>
          </p:cNvSpPr>
          <p:nvPr>
            <p:ph type="sldNum" sz="quarter" idx="5"/>
          </p:nvPr>
        </p:nvSpPr>
        <p:spPr/>
        <p:txBody>
          <a:bodyPr/>
          <a:lstStyle/>
          <a:p>
            <a:fld id="{B8FDEA35-3B7C-2642-B5C2-0871C8A11134}" type="slidenum">
              <a:rPr lang="en-US" smtClean="0"/>
              <a:t>14</a:t>
            </a:fld>
            <a:endParaRPr lang="en-US"/>
          </a:p>
        </p:txBody>
      </p:sp>
    </p:spTree>
    <p:extLst>
      <p:ext uri="{BB962C8B-B14F-4D97-AF65-F5344CB8AC3E}">
        <p14:creationId xmlns:p14="http://schemas.microsoft.com/office/powerpoint/2010/main" val="268160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FDEA35-3B7C-2642-B5C2-0871C8A11134}" type="slidenum">
              <a:rPr lang="en-US" smtClean="0"/>
              <a:t>2</a:t>
            </a:fld>
            <a:endParaRPr lang="en-US"/>
          </a:p>
        </p:txBody>
      </p:sp>
    </p:spTree>
    <p:extLst>
      <p:ext uri="{BB962C8B-B14F-4D97-AF65-F5344CB8AC3E}">
        <p14:creationId xmlns:p14="http://schemas.microsoft.com/office/powerpoint/2010/main" val="181320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FDEA35-3B7C-2642-B5C2-0871C8A11134}" type="slidenum">
              <a:rPr lang="en-US" smtClean="0"/>
              <a:t>3</a:t>
            </a:fld>
            <a:endParaRPr lang="en-US"/>
          </a:p>
        </p:txBody>
      </p:sp>
    </p:spTree>
    <p:extLst>
      <p:ext uri="{BB962C8B-B14F-4D97-AF65-F5344CB8AC3E}">
        <p14:creationId xmlns:p14="http://schemas.microsoft.com/office/powerpoint/2010/main" val="374261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RANK THIS from https://www.ideo.com/journal/4-warm-ups-to-prime-your-team-for-decision-making</a:t>
            </a:r>
          </a:p>
          <a:p>
            <a:endParaRPr lang="en-GB" dirty="0"/>
          </a:p>
          <a:p>
            <a:endParaRPr lang="en-GB" dirty="0"/>
          </a:p>
          <a:p>
            <a:r>
              <a:rPr lang="en-GB" dirty="0"/>
              <a:t>To begin, have everyone type a noun in each of their stickies. Then have one person propose an adjective and add it to the top of the spectrum. (If your adjective is crunchy, your spectrum would be least crunchy on the left to most crunchy on the right.)</a:t>
            </a:r>
          </a:p>
          <a:p>
            <a:r>
              <a:rPr lang="en-GB" dirty="0"/>
              <a:t>As a group, as fast as you can, collectively sort all the noun stickies along the spectrum of that adjective. (For example, sort all nouns according to where they fall on the scale of least to most hairy, grumpy, or miraculous). Attempting to do it all at once should feel like joyful chaos.</a:t>
            </a:r>
          </a:p>
          <a:p>
            <a:endParaRPr lang="en-GB" dirty="0"/>
          </a:p>
          <a:p>
            <a:r>
              <a:rPr lang="en-GB" dirty="0"/>
              <a:t>Add a noun to the most empty space of the spectrum</a:t>
            </a:r>
            <a:br>
              <a:rPr lang="en-GB" dirty="0"/>
            </a:br>
            <a:endParaRPr lang="en-GB" dirty="0"/>
          </a:p>
          <a:p>
            <a:r>
              <a:rPr lang="en-GB" dirty="0"/>
              <a:t>Pick out a new adjective and re-sort, reminding folks that anyone can move any Post-it, not just their own. Go through a few rounds until laughs abound.</a:t>
            </a:r>
          </a:p>
          <a:p>
            <a:endParaRPr lang="en-US" dirty="0"/>
          </a:p>
          <a:p>
            <a:endParaRPr lang="en-US" dirty="0"/>
          </a:p>
          <a:p>
            <a:r>
              <a:rPr lang="en-US" dirty="0"/>
              <a:t>Other warm up exercises:</a:t>
            </a:r>
          </a:p>
          <a:p>
            <a:r>
              <a:rPr lang="en-US" dirty="0"/>
              <a:t>https://lucidspark.com/blog/brainstorming-warm-up-exercises</a:t>
            </a:r>
          </a:p>
        </p:txBody>
      </p:sp>
      <p:sp>
        <p:nvSpPr>
          <p:cNvPr id="4" name="Slide Number Placeholder 3"/>
          <p:cNvSpPr>
            <a:spLocks noGrp="1"/>
          </p:cNvSpPr>
          <p:nvPr>
            <p:ph type="sldNum" sz="quarter" idx="5"/>
          </p:nvPr>
        </p:nvSpPr>
        <p:spPr/>
        <p:txBody>
          <a:bodyPr/>
          <a:lstStyle/>
          <a:p>
            <a:fld id="{B8FDEA35-3B7C-2642-B5C2-0871C8A11134}" type="slidenum">
              <a:rPr lang="en-US" smtClean="0"/>
              <a:t>4</a:t>
            </a:fld>
            <a:endParaRPr lang="en-US"/>
          </a:p>
        </p:txBody>
      </p:sp>
    </p:spTree>
    <p:extLst>
      <p:ext uri="{BB962C8B-B14F-4D97-AF65-F5344CB8AC3E}">
        <p14:creationId xmlns:p14="http://schemas.microsoft.com/office/powerpoint/2010/main" val="20054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is to establish the current state of responsible AI in the data science team and to get an overview of the maturity of the processes. We expect that this discussion can already inspire some of the potential data ethics emergencies.</a:t>
            </a:r>
          </a:p>
          <a:p>
            <a:endParaRPr lang="en-US" dirty="0"/>
          </a:p>
          <a:p>
            <a:r>
              <a:rPr lang="en-US" dirty="0"/>
              <a:t>Some discussion points:</a:t>
            </a:r>
          </a:p>
          <a:p>
            <a:r>
              <a:rPr lang="en-GB" dirty="0"/>
              <a:t>Are there any values which are not covered by concrete practices? Do any values have intrinsic tensions? Do any of the values clash? Have any of the values clashed? Have any of the practices ever encountered problems? Are there any groups that the processes cannot cater for?</a:t>
            </a:r>
          </a:p>
          <a:p>
            <a:endParaRPr lang="en-GB" dirty="0"/>
          </a:p>
          <a:p>
            <a:r>
              <a:rPr lang="en-GB" dirty="0"/>
              <a:t>Criteria for picking the top 2-3 values:</a:t>
            </a:r>
          </a:p>
          <a:p>
            <a:pPr marL="171450" indent="-171450">
              <a:buFontTx/>
              <a:buChar char="-"/>
            </a:pPr>
            <a:r>
              <a:rPr lang="en-GB" dirty="0"/>
              <a:t>They are the most important to you</a:t>
            </a:r>
          </a:p>
          <a:p>
            <a:pPr marL="171450" indent="-171450">
              <a:buFontTx/>
              <a:buChar char="-"/>
            </a:pPr>
            <a:r>
              <a:rPr lang="en-GB" dirty="0"/>
              <a:t>They are lacking concrete practices</a:t>
            </a:r>
          </a:p>
          <a:p>
            <a:pPr marL="171450" indent="-171450">
              <a:buFontTx/>
              <a:buChar char="-"/>
            </a:pPr>
            <a:r>
              <a:rPr lang="en-GB" dirty="0"/>
              <a:t>they have practices attached to them that you would like to test</a:t>
            </a:r>
            <a:endParaRPr lang="en-US" dirty="0"/>
          </a:p>
          <a:p>
            <a:endParaRPr lang="en-US" dirty="0"/>
          </a:p>
        </p:txBody>
      </p:sp>
      <p:sp>
        <p:nvSpPr>
          <p:cNvPr id="4" name="Slide Number Placeholder 3"/>
          <p:cNvSpPr>
            <a:spLocks noGrp="1"/>
          </p:cNvSpPr>
          <p:nvPr>
            <p:ph type="sldNum" sz="quarter" idx="5"/>
          </p:nvPr>
        </p:nvSpPr>
        <p:spPr/>
        <p:txBody>
          <a:bodyPr/>
          <a:lstStyle/>
          <a:p>
            <a:fld id="{B8FDEA35-3B7C-2642-B5C2-0871C8A11134}" type="slidenum">
              <a:rPr lang="en-US" smtClean="0"/>
              <a:t>5</a:t>
            </a:fld>
            <a:endParaRPr lang="en-US"/>
          </a:p>
        </p:txBody>
      </p:sp>
    </p:spTree>
    <p:extLst>
      <p:ext uri="{BB962C8B-B14F-4D97-AF65-F5344CB8AC3E}">
        <p14:creationId xmlns:p14="http://schemas.microsoft.com/office/powerpoint/2010/main" val="296631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LinLibertineT"/>
              </a:rPr>
              <a:t>This is the core of the scenario. The idea is to generate a good amount of possible scenarios to give you flexibility on what can be realised as prompts in the drill.</a:t>
            </a:r>
            <a:r>
              <a:rPr lang="en-GB" sz="1200" dirty="0"/>
              <a:t> Each colour represents the scale of impact on your business. The axes represent how likely you expect this scenario to be and how difficult you think it will be to solve. The colour of the post it describes the impact that it would have on the business.</a:t>
            </a:r>
          </a:p>
          <a:p>
            <a:endParaRPr lang="en-GB" sz="1200" dirty="0"/>
          </a:p>
          <a:p>
            <a:endParaRPr lang="en-GB" sz="1200" dirty="0"/>
          </a:p>
          <a:p>
            <a:r>
              <a:rPr lang="en-GB" sz="1200" dirty="0"/>
              <a:t> </a:t>
            </a:r>
            <a:r>
              <a:rPr lang="en-GB" sz="1200" dirty="0">
                <a:effectLst/>
                <a:latin typeface="LinLibertineT"/>
              </a:rPr>
              <a:t>Generating versions of different magnitudes of difficulty, likeliness and impact can help create an overarching narrative when making the prompts into a coherent scenario drill.</a:t>
            </a:r>
          </a:p>
          <a:p>
            <a:r>
              <a:rPr lang="en-GB" sz="1000" dirty="0"/>
              <a:t>If you are stuck for ideas try taking a look at the inspiration box.</a:t>
            </a:r>
          </a:p>
          <a:p>
            <a:endParaRPr lang="en-US" dirty="0"/>
          </a:p>
        </p:txBody>
      </p:sp>
      <p:sp>
        <p:nvSpPr>
          <p:cNvPr id="4" name="Slide Number Placeholder 3"/>
          <p:cNvSpPr>
            <a:spLocks noGrp="1"/>
          </p:cNvSpPr>
          <p:nvPr>
            <p:ph type="sldNum" sz="quarter" idx="5"/>
          </p:nvPr>
        </p:nvSpPr>
        <p:spPr/>
        <p:txBody>
          <a:bodyPr/>
          <a:lstStyle/>
          <a:p>
            <a:fld id="{B8FDEA35-3B7C-2642-B5C2-0871C8A11134}" type="slidenum">
              <a:rPr lang="en-US" smtClean="0"/>
              <a:t>6</a:t>
            </a:fld>
            <a:endParaRPr lang="en-US"/>
          </a:p>
        </p:txBody>
      </p:sp>
    </p:spTree>
    <p:extLst>
      <p:ext uri="{BB962C8B-B14F-4D97-AF65-F5344CB8AC3E}">
        <p14:creationId xmlns:p14="http://schemas.microsoft.com/office/powerpoint/2010/main" val="401163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LinLibertineT"/>
              </a:rPr>
              <a:t>This exercise directly serves structuring the scenario and designing the discussion prompts, by collecting information on how these could look like. </a:t>
            </a:r>
          </a:p>
          <a:p>
            <a:endParaRPr lang="en-GB" sz="1200" dirty="0">
              <a:effectLst/>
              <a:latin typeface="LinLibertineT"/>
            </a:endParaRPr>
          </a:p>
          <a:p>
            <a:r>
              <a:rPr lang="en-GB" sz="1200" dirty="0">
                <a:effectLst/>
                <a:latin typeface="LinLibertineT"/>
              </a:rPr>
              <a:t>Further discussion points: who are the main informants? What is their relationship to the team and have they been messengers of issues before? Are the news sources outside or inside of the team? Can you invite any of these stakeholders to participate?</a:t>
            </a:r>
            <a:endParaRPr lang="en-GB" sz="1200" dirty="0">
              <a:effectLst/>
              <a:latin typeface="LinLibertineTB"/>
            </a:endParaRPr>
          </a:p>
          <a:p>
            <a:endParaRPr lang="en-US" dirty="0"/>
          </a:p>
        </p:txBody>
      </p:sp>
      <p:sp>
        <p:nvSpPr>
          <p:cNvPr id="4" name="Slide Number Placeholder 3"/>
          <p:cNvSpPr>
            <a:spLocks noGrp="1"/>
          </p:cNvSpPr>
          <p:nvPr>
            <p:ph type="sldNum" sz="quarter" idx="5"/>
          </p:nvPr>
        </p:nvSpPr>
        <p:spPr/>
        <p:txBody>
          <a:bodyPr/>
          <a:lstStyle/>
          <a:p>
            <a:fld id="{B8FDEA35-3B7C-2642-B5C2-0871C8A11134}" type="slidenum">
              <a:rPr lang="en-US" smtClean="0"/>
              <a:t>7</a:t>
            </a:fld>
            <a:endParaRPr lang="en-US"/>
          </a:p>
        </p:txBody>
      </p:sp>
    </p:spTree>
    <p:extLst>
      <p:ext uri="{BB962C8B-B14F-4D97-AF65-F5344CB8AC3E}">
        <p14:creationId xmlns:p14="http://schemas.microsoft.com/office/powerpoint/2010/main" val="263528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is where you start to build your drill. Think of your drill as a series of events that gradually evolves, where your participants receive more information about a situation as they go along. One way to build this drill is to make the situation worse with every event. You can make use of the graph in Exercise 2 where you generated variations of the same situation to help you find different events that could fit into the same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you are a group of scenario crafters, split the different ideas among yourselves to elaborate individually for a 10-15 minutes and then come back and share the story arcs . The next slide is a template to add this detail individually.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1st Event: Light introduction to the problem – find an event that could introduce the participants to the problem for example by giving it a context of a previously discussed issue,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2nd Event: Understand and elaborate the details of the problem – find an event that makes clear what actions participants have to take to solve the problem and pushes them to look at the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a:t>
            </a:r>
            <a:r>
              <a:rPr lang="en-GB" sz="1200" baseline="30000" dirty="0"/>
              <a:t>rd</a:t>
            </a:r>
            <a:r>
              <a:rPr lang="en-GB" sz="1200" dirty="0"/>
              <a:t> Event: Final Escalation/Summary of the problem – find an event that allows participants to summarize their stance e.g. a presentation to other members or reacting to the public</a:t>
            </a:r>
            <a:endParaRPr lang="en-US" sz="1200" dirty="0"/>
          </a:p>
          <a:p>
            <a:endParaRPr lang="en-US" dirty="0"/>
          </a:p>
        </p:txBody>
      </p:sp>
      <p:sp>
        <p:nvSpPr>
          <p:cNvPr id="4" name="Slide Number Placeholder 3"/>
          <p:cNvSpPr>
            <a:spLocks noGrp="1"/>
          </p:cNvSpPr>
          <p:nvPr>
            <p:ph type="sldNum" sz="quarter" idx="5"/>
          </p:nvPr>
        </p:nvSpPr>
        <p:spPr/>
        <p:txBody>
          <a:bodyPr/>
          <a:lstStyle/>
          <a:p>
            <a:fld id="{B8FDEA35-3B7C-2642-B5C2-0871C8A11134}" type="slidenum">
              <a:rPr lang="en-US" smtClean="0"/>
              <a:t>8</a:t>
            </a:fld>
            <a:endParaRPr lang="en-US"/>
          </a:p>
        </p:txBody>
      </p:sp>
    </p:spTree>
    <p:extLst>
      <p:ext uri="{BB962C8B-B14F-4D97-AF65-F5344CB8AC3E}">
        <p14:creationId xmlns:p14="http://schemas.microsoft.com/office/powerpoint/2010/main" val="214607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slide where you can focus on elaborating a story arc. Copy and paste this slide according to the number of ideas you have. You may want to skip this task if you are working alone.</a:t>
            </a:r>
          </a:p>
        </p:txBody>
      </p:sp>
      <p:sp>
        <p:nvSpPr>
          <p:cNvPr id="4" name="Slide Number Placeholder 3"/>
          <p:cNvSpPr>
            <a:spLocks noGrp="1"/>
          </p:cNvSpPr>
          <p:nvPr>
            <p:ph type="sldNum" sz="quarter" idx="5"/>
          </p:nvPr>
        </p:nvSpPr>
        <p:spPr/>
        <p:txBody>
          <a:bodyPr/>
          <a:lstStyle/>
          <a:p>
            <a:fld id="{B8FDEA35-3B7C-2642-B5C2-0871C8A11134}" type="slidenum">
              <a:rPr lang="en-US" smtClean="0"/>
              <a:t>9</a:t>
            </a:fld>
            <a:endParaRPr lang="en-US"/>
          </a:p>
        </p:txBody>
      </p:sp>
    </p:spTree>
    <p:extLst>
      <p:ext uri="{BB962C8B-B14F-4D97-AF65-F5344CB8AC3E}">
        <p14:creationId xmlns:p14="http://schemas.microsoft.com/office/powerpoint/2010/main" val="196566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2700" b="0" i="0">
                <a:solidFill>
                  <a:schemeClr val="tx1"/>
                </a:solidFill>
                <a:latin typeface="DotGothic16"/>
                <a:cs typeface="DotGothic16"/>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575398" y="4933989"/>
            <a:ext cx="2384425" cy="2078355"/>
          </a:xfrm>
          <a:custGeom>
            <a:avLst/>
            <a:gdLst/>
            <a:ahLst/>
            <a:cxnLst/>
            <a:rect l="l" t="t" r="r" b="b"/>
            <a:pathLst>
              <a:path w="2384425" h="2078354">
                <a:moveTo>
                  <a:pt x="1714272" y="0"/>
                </a:moveTo>
                <a:lnTo>
                  <a:pt x="843115" y="0"/>
                </a:lnTo>
                <a:lnTo>
                  <a:pt x="810703" y="3950"/>
                </a:lnTo>
                <a:lnTo>
                  <a:pt x="780741" y="15360"/>
                </a:lnTo>
                <a:lnTo>
                  <a:pt x="754442" y="33572"/>
                </a:lnTo>
                <a:lnTo>
                  <a:pt x="733014" y="57924"/>
                </a:lnTo>
                <a:lnTo>
                  <a:pt x="548475" y="328157"/>
                </a:lnTo>
                <a:lnTo>
                  <a:pt x="541440" y="336152"/>
                </a:lnTo>
                <a:lnTo>
                  <a:pt x="532816" y="342134"/>
                </a:lnTo>
                <a:lnTo>
                  <a:pt x="523013" y="345884"/>
                </a:lnTo>
                <a:lnTo>
                  <a:pt x="512445" y="347183"/>
                </a:lnTo>
                <a:lnTo>
                  <a:pt x="149513" y="347183"/>
                </a:lnTo>
                <a:lnTo>
                  <a:pt x="103012" y="354500"/>
                </a:lnTo>
                <a:lnTo>
                  <a:pt x="62327" y="374866"/>
                </a:lnTo>
                <a:lnTo>
                  <a:pt x="29942" y="405903"/>
                </a:lnTo>
                <a:lnTo>
                  <a:pt x="8339" y="445233"/>
                </a:lnTo>
                <a:lnTo>
                  <a:pt x="0" y="490477"/>
                </a:lnTo>
                <a:lnTo>
                  <a:pt x="6960" y="538097"/>
                </a:lnTo>
                <a:lnTo>
                  <a:pt x="28857" y="580452"/>
                </a:lnTo>
                <a:lnTo>
                  <a:pt x="64529" y="614566"/>
                </a:lnTo>
                <a:lnTo>
                  <a:pt x="112813" y="637467"/>
                </a:lnTo>
                <a:lnTo>
                  <a:pt x="121200" y="639226"/>
                </a:lnTo>
                <a:lnTo>
                  <a:pt x="666555" y="639226"/>
                </a:lnTo>
                <a:lnTo>
                  <a:pt x="702575" y="620201"/>
                </a:lnTo>
                <a:lnTo>
                  <a:pt x="791839" y="489503"/>
                </a:lnTo>
                <a:lnTo>
                  <a:pt x="811876" y="473392"/>
                </a:lnTo>
                <a:lnTo>
                  <a:pt x="857341" y="481796"/>
                </a:lnTo>
                <a:lnTo>
                  <a:pt x="958557" y="874455"/>
                </a:lnTo>
                <a:lnTo>
                  <a:pt x="959741" y="885041"/>
                </a:lnTo>
                <a:lnTo>
                  <a:pt x="958362" y="895453"/>
                </a:lnTo>
                <a:lnTo>
                  <a:pt x="954538" y="905234"/>
                </a:lnTo>
                <a:lnTo>
                  <a:pt x="948389" y="913930"/>
                </a:lnTo>
                <a:lnTo>
                  <a:pt x="595248" y="1302389"/>
                </a:lnTo>
                <a:lnTo>
                  <a:pt x="579985" y="1323540"/>
                </a:lnTo>
                <a:lnTo>
                  <a:pt x="570061" y="1347161"/>
                </a:lnTo>
                <a:lnTo>
                  <a:pt x="565720" y="1372407"/>
                </a:lnTo>
                <a:lnTo>
                  <a:pt x="567207" y="1398428"/>
                </a:lnTo>
                <a:lnTo>
                  <a:pt x="662796" y="1956882"/>
                </a:lnTo>
                <a:lnTo>
                  <a:pt x="680299" y="2005519"/>
                </a:lnTo>
                <a:lnTo>
                  <a:pt x="712441" y="2043946"/>
                </a:lnTo>
                <a:lnTo>
                  <a:pt x="755691" y="2069186"/>
                </a:lnTo>
                <a:lnTo>
                  <a:pt x="806519" y="2078261"/>
                </a:lnTo>
                <a:lnTo>
                  <a:pt x="814771" y="2078261"/>
                </a:lnTo>
                <a:lnTo>
                  <a:pt x="875454" y="2061028"/>
                </a:lnTo>
                <a:lnTo>
                  <a:pt x="911436" y="2033809"/>
                </a:lnTo>
                <a:lnTo>
                  <a:pt x="937259" y="1997299"/>
                </a:lnTo>
                <a:lnTo>
                  <a:pt x="950945" y="1954298"/>
                </a:lnTo>
                <a:lnTo>
                  <a:pt x="950515" y="1907606"/>
                </a:lnTo>
                <a:lnTo>
                  <a:pt x="872664" y="1452688"/>
                </a:lnTo>
                <a:lnTo>
                  <a:pt x="872175" y="1444130"/>
                </a:lnTo>
                <a:lnTo>
                  <a:pt x="1192832" y="1079098"/>
                </a:lnTo>
                <a:lnTo>
                  <a:pt x="1225109" y="1064813"/>
                </a:lnTo>
                <a:lnTo>
                  <a:pt x="1242431" y="1068384"/>
                </a:lnTo>
                <a:lnTo>
                  <a:pt x="1257385" y="1079098"/>
                </a:lnTo>
                <a:lnTo>
                  <a:pt x="1657227" y="1518917"/>
                </a:lnTo>
                <a:lnTo>
                  <a:pt x="1675016" y="1534771"/>
                </a:lnTo>
                <a:lnTo>
                  <a:pt x="1695507" y="1546497"/>
                </a:lnTo>
                <a:lnTo>
                  <a:pt x="1717958" y="1553770"/>
                </a:lnTo>
                <a:lnTo>
                  <a:pt x="1741632" y="1556266"/>
                </a:lnTo>
                <a:lnTo>
                  <a:pt x="2290621" y="1556266"/>
                </a:lnTo>
                <a:lnTo>
                  <a:pt x="2356612" y="1500518"/>
                </a:lnTo>
                <a:lnTo>
                  <a:pt x="2376920" y="1457275"/>
                </a:lnTo>
                <a:lnTo>
                  <a:pt x="2384234" y="1414978"/>
                </a:lnTo>
                <a:lnTo>
                  <a:pt x="2380038" y="1375111"/>
                </a:lnTo>
                <a:lnTo>
                  <a:pt x="2365815" y="1339161"/>
                </a:lnTo>
                <a:lnTo>
                  <a:pt x="2313232" y="1284954"/>
                </a:lnTo>
                <a:lnTo>
                  <a:pt x="2277840" y="1269669"/>
                </a:lnTo>
                <a:lnTo>
                  <a:pt x="2238361" y="1264244"/>
                </a:lnTo>
                <a:lnTo>
                  <a:pt x="1839587" y="1264244"/>
                </a:lnTo>
                <a:lnTo>
                  <a:pt x="1830521" y="1263292"/>
                </a:lnTo>
                <a:lnTo>
                  <a:pt x="1502477" y="914631"/>
                </a:lnTo>
                <a:lnTo>
                  <a:pt x="1365036" y="345780"/>
                </a:lnTo>
                <a:lnTo>
                  <a:pt x="1364953" y="325806"/>
                </a:lnTo>
                <a:lnTo>
                  <a:pt x="1373243" y="308613"/>
                </a:lnTo>
                <a:lnTo>
                  <a:pt x="1388039" y="296564"/>
                </a:lnTo>
                <a:lnTo>
                  <a:pt x="1407475" y="292022"/>
                </a:lnTo>
                <a:lnTo>
                  <a:pt x="1597354" y="292022"/>
                </a:lnTo>
                <a:lnTo>
                  <a:pt x="1633374" y="311037"/>
                </a:lnTo>
                <a:lnTo>
                  <a:pt x="1819389" y="583427"/>
                </a:lnTo>
                <a:lnTo>
                  <a:pt x="1822761" y="587113"/>
                </a:lnTo>
                <a:lnTo>
                  <a:pt x="1826698" y="590002"/>
                </a:lnTo>
                <a:lnTo>
                  <a:pt x="1872329" y="614483"/>
                </a:lnTo>
                <a:lnTo>
                  <a:pt x="1919241" y="623445"/>
                </a:lnTo>
                <a:lnTo>
                  <a:pt x="1964749" y="617704"/>
                </a:lnTo>
                <a:lnTo>
                  <a:pt x="2006169" y="598076"/>
                </a:lnTo>
                <a:lnTo>
                  <a:pt x="2046097" y="557425"/>
                </a:lnTo>
                <a:lnTo>
                  <a:pt x="2067287" y="504539"/>
                </a:lnTo>
                <a:lnTo>
                  <a:pt x="2069840" y="475804"/>
                </a:lnTo>
                <a:lnTo>
                  <a:pt x="2066773" y="447547"/>
                </a:lnTo>
                <a:lnTo>
                  <a:pt x="2044356" y="395150"/>
                </a:lnTo>
                <a:lnTo>
                  <a:pt x="1808478" y="49726"/>
                </a:lnTo>
                <a:lnTo>
                  <a:pt x="1767524" y="13185"/>
                </a:lnTo>
                <a:lnTo>
                  <a:pt x="1741899" y="3390"/>
                </a:lnTo>
                <a:lnTo>
                  <a:pt x="1714272" y="0"/>
                </a:lnTo>
                <a:close/>
              </a:path>
            </a:pathLst>
          </a:custGeom>
          <a:solidFill>
            <a:srgbClr val="FF00FF"/>
          </a:solidFill>
        </p:spPr>
        <p:txBody>
          <a:bodyPr wrap="square" lIns="0" tIns="0" rIns="0" bIns="0" rtlCol="0"/>
          <a:lstStyle/>
          <a:p>
            <a:endParaRPr/>
          </a:p>
        </p:txBody>
      </p:sp>
      <p:sp>
        <p:nvSpPr>
          <p:cNvPr id="17" name="bg object 17"/>
          <p:cNvSpPr/>
          <p:nvPr/>
        </p:nvSpPr>
        <p:spPr>
          <a:xfrm>
            <a:off x="11575398" y="4933989"/>
            <a:ext cx="2384425" cy="2078355"/>
          </a:xfrm>
          <a:custGeom>
            <a:avLst/>
            <a:gdLst/>
            <a:ahLst/>
            <a:cxnLst/>
            <a:rect l="l" t="t" r="r" b="b"/>
            <a:pathLst>
              <a:path w="2384425" h="2078354">
                <a:moveTo>
                  <a:pt x="806519" y="2078261"/>
                </a:moveTo>
                <a:lnTo>
                  <a:pt x="814771" y="2078261"/>
                </a:lnTo>
                <a:lnTo>
                  <a:pt x="823105" y="2077559"/>
                </a:lnTo>
                <a:lnTo>
                  <a:pt x="875454" y="2061028"/>
                </a:lnTo>
                <a:lnTo>
                  <a:pt x="911436" y="2033809"/>
                </a:lnTo>
                <a:lnTo>
                  <a:pt x="937259" y="1997299"/>
                </a:lnTo>
                <a:lnTo>
                  <a:pt x="950945" y="1954298"/>
                </a:lnTo>
                <a:lnTo>
                  <a:pt x="950515" y="1907606"/>
                </a:lnTo>
                <a:lnTo>
                  <a:pt x="872664" y="1452688"/>
                </a:lnTo>
                <a:lnTo>
                  <a:pt x="872175" y="1444130"/>
                </a:lnTo>
                <a:lnTo>
                  <a:pt x="1192832" y="1079098"/>
                </a:lnTo>
                <a:lnTo>
                  <a:pt x="1225109" y="1064813"/>
                </a:lnTo>
                <a:lnTo>
                  <a:pt x="1242431" y="1068384"/>
                </a:lnTo>
                <a:lnTo>
                  <a:pt x="1257385" y="1079098"/>
                </a:lnTo>
                <a:lnTo>
                  <a:pt x="1657227" y="1518917"/>
                </a:lnTo>
                <a:lnTo>
                  <a:pt x="1675016" y="1534771"/>
                </a:lnTo>
                <a:lnTo>
                  <a:pt x="1695507" y="1546497"/>
                </a:lnTo>
                <a:lnTo>
                  <a:pt x="1717958" y="1553770"/>
                </a:lnTo>
                <a:lnTo>
                  <a:pt x="1741632" y="1556266"/>
                </a:lnTo>
                <a:lnTo>
                  <a:pt x="2290621" y="1556266"/>
                </a:lnTo>
                <a:lnTo>
                  <a:pt x="2356612" y="1500518"/>
                </a:lnTo>
                <a:lnTo>
                  <a:pt x="2376920" y="1457275"/>
                </a:lnTo>
                <a:lnTo>
                  <a:pt x="2384234" y="1414978"/>
                </a:lnTo>
                <a:lnTo>
                  <a:pt x="2380038" y="1375111"/>
                </a:lnTo>
                <a:lnTo>
                  <a:pt x="2365815" y="1339161"/>
                </a:lnTo>
                <a:lnTo>
                  <a:pt x="2313232" y="1284954"/>
                </a:lnTo>
                <a:lnTo>
                  <a:pt x="2277840" y="1269669"/>
                </a:lnTo>
                <a:lnTo>
                  <a:pt x="2238361" y="1264244"/>
                </a:lnTo>
                <a:lnTo>
                  <a:pt x="1839587" y="1264244"/>
                </a:lnTo>
                <a:lnTo>
                  <a:pt x="1830521" y="1263292"/>
                </a:lnTo>
                <a:lnTo>
                  <a:pt x="1507430" y="920087"/>
                </a:lnTo>
                <a:lnTo>
                  <a:pt x="1497273" y="900841"/>
                </a:lnTo>
                <a:lnTo>
                  <a:pt x="1365036" y="345780"/>
                </a:lnTo>
                <a:lnTo>
                  <a:pt x="1364953" y="325806"/>
                </a:lnTo>
                <a:lnTo>
                  <a:pt x="1373243" y="308613"/>
                </a:lnTo>
                <a:lnTo>
                  <a:pt x="1388039" y="296564"/>
                </a:lnTo>
                <a:lnTo>
                  <a:pt x="1407475" y="292022"/>
                </a:lnTo>
                <a:lnTo>
                  <a:pt x="1597354" y="292022"/>
                </a:lnTo>
                <a:lnTo>
                  <a:pt x="1633374" y="311037"/>
                </a:lnTo>
                <a:lnTo>
                  <a:pt x="1816646" y="579395"/>
                </a:lnTo>
                <a:lnTo>
                  <a:pt x="1819389" y="583427"/>
                </a:lnTo>
                <a:lnTo>
                  <a:pt x="1822761" y="587113"/>
                </a:lnTo>
                <a:lnTo>
                  <a:pt x="1826698" y="590002"/>
                </a:lnTo>
                <a:lnTo>
                  <a:pt x="1872329" y="614483"/>
                </a:lnTo>
                <a:lnTo>
                  <a:pt x="1919241" y="623445"/>
                </a:lnTo>
                <a:lnTo>
                  <a:pt x="1964749" y="617704"/>
                </a:lnTo>
                <a:lnTo>
                  <a:pt x="2006169" y="598076"/>
                </a:lnTo>
                <a:lnTo>
                  <a:pt x="2046097" y="557425"/>
                </a:lnTo>
                <a:lnTo>
                  <a:pt x="2067287" y="504539"/>
                </a:lnTo>
                <a:lnTo>
                  <a:pt x="2069840" y="475804"/>
                </a:lnTo>
                <a:lnTo>
                  <a:pt x="2066773" y="447547"/>
                </a:lnTo>
                <a:lnTo>
                  <a:pt x="2044356" y="395150"/>
                </a:lnTo>
                <a:lnTo>
                  <a:pt x="1808478" y="49726"/>
                </a:lnTo>
                <a:lnTo>
                  <a:pt x="1767524" y="13185"/>
                </a:lnTo>
                <a:lnTo>
                  <a:pt x="1714272" y="0"/>
                </a:lnTo>
                <a:lnTo>
                  <a:pt x="843115" y="0"/>
                </a:lnTo>
                <a:lnTo>
                  <a:pt x="780741" y="15360"/>
                </a:lnTo>
                <a:lnTo>
                  <a:pt x="733014" y="57924"/>
                </a:lnTo>
                <a:lnTo>
                  <a:pt x="548475" y="328157"/>
                </a:lnTo>
                <a:lnTo>
                  <a:pt x="541440" y="336152"/>
                </a:lnTo>
                <a:lnTo>
                  <a:pt x="532816" y="342134"/>
                </a:lnTo>
                <a:lnTo>
                  <a:pt x="523013" y="345884"/>
                </a:lnTo>
                <a:lnTo>
                  <a:pt x="512445" y="347183"/>
                </a:lnTo>
                <a:lnTo>
                  <a:pt x="149513" y="347183"/>
                </a:lnTo>
                <a:lnTo>
                  <a:pt x="103012" y="354500"/>
                </a:lnTo>
                <a:lnTo>
                  <a:pt x="62327" y="374866"/>
                </a:lnTo>
                <a:lnTo>
                  <a:pt x="29942" y="405903"/>
                </a:lnTo>
                <a:lnTo>
                  <a:pt x="8339" y="445233"/>
                </a:lnTo>
                <a:lnTo>
                  <a:pt x="0" y="490477"/>
                </a:lnTo>
                <a:lnTo>
                  <a:pt x="6960" y="538097"/>
                </a:lnTo>
                <a:lnTo>
                  <a:pt x="28857" y="580452"/>
                </a:lnTo>
                <a:lnTo>
                  <a:pt x="64529" y="614566"/>
                </a:lnTo>
                <a:lnTo>
                  <a:pt x="112813" y="637467"/>
                </a:lnTo>
                <a:lnTo>
                  <a:pt x="121200" y="639226"/>
                </a:lnTo>
                <a:lnTo>
                  <a:pt x="125462" y="639226"/>
                </a:lnTo>
                <a:lnTo>
                  <a:pt x="666555" y="639226"/>
                </a:lnTo>
                <a:lnTo>
                  <a:pt x="702575" y="620201"/>
                </a:lnTo>
                <a:lnTo>
                  <a:pt x="791839" y="489503"/>
                </a:lnTo>
                <a:lnTo>
                  <a:pt x="811876" y="473392"/>
                </a:lnTo>
                <a:lnTo>
                  <a:pt x="857341" y="481796"/>
                </a:lnTo>
                <a:lnTo>
                  <a:pt x="958557" y="874455"/>
                </a:lnTo>
                <a:lnTo>
                  <a:pt x="959741" y="885041"/>
                </a:lnTo>
                <a:lnTo>
                  <a:pt x="958362" y="895453"/>
                </a:lnTo>
                <a:lnTo>
                  <a:pt x="954538" y="905234"/>
                </a:lnTo>
                <a:lnTo>
                  <a:pt x="948389" y="913930"/>
                </a:lnTo>
                <a:lnTo>
                  <a:pt x="595248" y="1302389"/>
                </a:lnTo>
                <a:lnTo>
                  <a:pt x="579985" y="1323540"/>
                </a:lnTo>
                <a:lnTo>
                  <a:pt x="570061" y="1347161"/>
                </a:lnTo>
                <a:lnTo>
                  <a:pt x="565720" y="1372407"/>
                </a:lnTo>
                <a:lnTo>
                  <a:pt x="567207" y="1398428"/>
                </a:lnTo>
                <a:lnTo>
                  <a:pt x="662796" y="1956882"/>
                </a:lnTo>
                <a:lnTo>
                  <a:pt x="680299" y="2005519"/>
                </a:lnTo>
                <a:lnTo>
                  <a:pt x="712441" y="2043946"/>
                </a:lnTo>
                <a:lnTo>
                  <a:pt x="755691" y="2069186"/>
                </a:lnTo>
                <a:lnTo>
                  <a:pt x="806519" y="2078261"/>
                </a:lnTo>
              </a:path>
            </a:pathLst>
          </a:custGeom>
          <a:ln w="41883">
            <a:solidFill>
              <a:srgbClr val="FF00FF"/>
            </a:solidFill>
          </a:ln>
        </p:spPr>
        <p:txBody>
          <a:bodyPr wrap="square" lIns="0" tIns="0" rIns="0" bIns="0" rtlCol="0"/>
          <a:lstStyle/>
          <a:p>
            <a:endParaRPr/>
          </a:p>
        </p:txBody>
      </p:sp>
      <p:sp>
        <p:nvSpPr>
          <p:cNvPr id="18" name="bg object 18"/>
          <p:cNvSpPr/>
          <p:nvPr/>
        </p:nvSpPr>
        <p:spPr>
          <a:xfrm>
            <a:off x="12302673" y="4280672"/>
            <a:ext cx="528320" cy="528320"/>
          </a:xfrm>
          <a:custGeom>
            <a:avLst/>
            <a:gdLst/>
            <a:ahLst/>
            <a:cxnLst/>
            <a:rect l="l" t="t" r="r" b="b"/>
            <a:pathLst>
              <a:path w="528320" h="528320">
                <a:moveTo>
                  <a:pt x="279851" y="0"/>
                </a:moveTo>
                <a:lnTo>
                  <a:pt x="238908" y="732"/>
                </a:lnTo>
                <a:lnTo>
                  <a:pt x="199693" y="7484"/>
                </a:lnTo>
                <a:lnTo>
                  <a:pt x="162663" y="19799"/>
                </a:lnTo>
                <a:lnTo>
                  <a:pt x="128276" y="37219"/>
                </a:lnTo>
                <a:lnTo>
                  <a:pt x="96989" y="59286"/>
                </a:lnTo>
                <a:lnTo>
                  <a:pt x="69260" y="85543"/>
                </a:lnTo>
                <a:lnTo>
                  <a:pt x="45546" y="115533"/>
                </a:lnTo>
                <a:lnTo>
                  <a:pt x="26306" y="148798"/>
                </a:lnTo>
                <a:lnTo>
                  <a:pt x="11996" y="184880"/>
                </a:lnTo>
                <a:lnTo>
                  <a:pt x="3075" y="223323"/>
                </a:lnTo>
                <a:lnTo>
                  <a:pt x="0" y="263668"/>
                </a:lnTo>
                <a:lnTo>
                  <a:pt x="4262" y="311074"/>
                </a:lnTo>
                <a:lnTo>
                  <a:pt x="16550" y="355719"/>
                </a:lnTo>
                <a:lnTo>
                  <a:pt x="36110" y="396850"/>
                </a:lnTo>
                <a:lnTo>
                  <a:pt x="62191" y="433716"/>
                </a:lnTo>
                <a:lnTo>
                  <a:pt x="94042" y="465565"/>
                </a:lnTo>
                <a:lnTo>
                  <a:pt x="130910" y="491645"/>
                </a:lnTo>
                <a:lnTo>
                  <a:pt x="172045" y="511205"/>
                </a:lnTo>
                <a:lnTo>
                  <a:pt x="216694" y="523492"/>
                </a:lnTo>
                <a:lnTo>
                  <a:pt x="264107" y="527754"/>
                </a:lnTo>
                <a:lnTo>
                  <a:pt x="304460" y="524677"/>
                </a:lnTo>
                <a:lnTo>
                  <a:pt x="342911" y="515749"/>
                </a:lnTo>
                <a:lnTo>
                  <a:pt x="379001" y="501429"/>
                </a:lnTo>
                <a:lnTo>
                  <a:pt x="412271" y="482176"/>
                </a:lnTo>
                <a:lnTo>
                  <a:pt x="442264" y="458448"/>
                </a:lnTo>
                <a:lnTo>
                  <a:pt x="468521" y="430702"/>
                </a:lnTo>
                <a:lnTo>
                  <a:pt x="490585" y="399397"/>
                </a:lnTo>
                <a:lnTo>
                  <a:pt x="507996" y="364992"/>
                </a:lnTo>
                <a:lnTo>
                  <a:pt x="520298" y="327944"/>
                </a:lnTo>
                <a:lnTo>
                  <a:pt x="527032" y="288711"/>
                </a:lnTo>
                <a:lnTo>
                  <a:pt x="527740" y="247753"/>
                </a:lnTo>
                <a:lnTo>
                  <a:pt x="521964" y="205526"/>
                </a:lnTo>
                <a:lnTo>
                  <a:pt x="509245" y="162490"/>
                </a:lnTo>
                <a:lnTo>
                  <a:pt x="489126" y="119102"/>
                </a:lnTo>
                <a:lnTo>
                  <a:pt x="461148" y="75821"/>
                </a:lnTo>
                <a:lnTo>
                  <a:pt x="408468" y="38496"/>
                </a:lnTo>
                <a:lnTo>
                  <a:pt x="365088" y="18424"/>
                </a:lnTo>
                <a:lnTo>
                  <a:pt x="322063" y="5744"/>
                </a:lnTo>
                <a:lnTo>
                  <a:pt x="279851" y="0"/>
                </a:lnTo>
                <a:close/>
              </a:path>
            </a:pathLst>
          </a:custGeom>
          <a:solidFill>
            <a:srgbClr val="FF00FF"/>
          </a:solidFill>
        </p:spPr>
        <p:txBody>
          <a:bodyPr wrap="square" lIns="0" tIns="0" rIns="0" bIns="0" rtlCol="0"/>
          <a:lstStyle/>
          <a:p>
            <a:endParaRPr/>
          </a:p>
        </p:txBody>
      </p:sp>
      <p:sp>
        <p:nvSpPr>
          <p:cNvPr id="19" name="bg object 19"/>
          <p:cNvSpPr/>
          <p:nvPr/>
        </p:nvSpPr>
        <p:spPr>
          <a:xfrm>
            <a:off x="12302673" y="4280672"/>
            <a:ext cx="528320" cy="528320"/>
          </a:xfrm>
          <a:custGeom>
            <a:avLst/>
            <a:gdLst/>
            <a:ahLst/>
            <a:cxnLst/>
            <a:rect l="l" t="t" r="r" b="b"/>
            <a:pathLst>
              <a:path w="528320" h="528320">
                <a:moveTo>
                  <a:pt x="264107" y="527754"/>
                </a:moveTo>
                <a:lnTo>
                  <a:pt x="304460" y="524677"/>
                </a:lnTo>
                <a:lnTo>
                  <a:pt x="342911" y="515749"/>
                </a:lnTo>
                <a:lnTo>
                  <a:pt x="379001" y="501429"/>
                </a:lnTo>
                <a:lnTo>
                  <a:pt x="412271" y="482176"/>
                </a:lnTo>
                <a:lnTo>
                  <a:pt x="442264" y="458448"/>
                </a:lnTo>
                <a:lnTo>
                  <a:pt x="468521" y="430702"/>
                </a:lnTo>
                <a:lnTo>
                  <a:pt x="490585" y="399397"/>
                </a:lnTo>
                <a:lnTo>
                  <a:pt x="507996" y="364992"/>
                </a:lnTo>
                <a:lnTo>
                  <a:pt x="520298" y="327944"/>
                </a:lnTo>
                <a:lnTo>
                  <a:pt x="527032" y="288711"/>
                </a:lnTo>
                <a:lnTo>
                  <a:pt x="527740" y="247753"/>
                </a:lnTo>
                <a:lnTo>
                  <a:pt x="521964" y="205526"/>
                </a:lnTo>
                <a:lnTo>
                  <a:pt x="509245" y="162490"/>
                </a:lnTo>
                <a:lnTo>
                  <a:pt x="489126" y="119102"/>
                </a:lnTo>
                <a:lnTo>
                  <a:pt x="461148" y="75821"/>
                </a:lnTo>
                <a:lnTo>
                  <a:pt x="408468" y="38496"/>
                </a:lnTo>
                <a:lnTo>
                  <a:pt x="365088" y="18424"/>
                </a:lnTo>
                <a:lnTo>
                  <a:pt x="322063" y="5744"/>
                </a:lnTo>
                <a:lnTo>
                  <a:pt x="279851" y="0"/>
                </a:lnTo>
                <a:lnTo>
                  <a:pt x="238908" y="732"/>
                </a:lnTo>
                <a:lnTo>
                  <a:pt x="199693" y="7484"/>
                </a:lnTo>
                <a:lnTo>
                  <a:pt x="162663" y="19799"/>
                </a:lnTo>
                <a:lnTo>
                  <a:pt x="128276" y="37219"/>
                </a:lnTo>
                <a:lnTo>
                  <a:pt x="96989" y="59286"/>
                </a:lnTo>
                <a:lnTo>
                  <a:pt x="69260" y="85543"/>
                </a:lnTo>
                <a:lnTo>
                  <a:pt x="45546" y="115533"/>
                </a:lnTo>
                <a:lnTo>
                  <a:pt x="26306" y="148798"/>
                </a:lnTo>
                <a:lnTo>
                  <a:pt x="11996" y="184880"/>
                </a:lnTo>
                <a:lnTo>
                  <a:pt x="3075" y="223323"/>
                </a:lnTo>
                <a:lnTo>
                  <a:pt x="0" y="263668"/>
                </a:lnTo>
                <a:lnTo>
                  <a:pt x="4262" y="311074"/>
                </a:lnTo>
                <a:lnTo>
                  <a:pt x="16550" y="355719"/>
                </a:lnTo>
                <a:lnTo>
                  <a:pt x="36110" y="396850"/>
                </a:lnTo>
                <a:lnTo>
                  <a:pt x="62191" y="433716"/>
                </a:lnTo>
                <a:lnTo>
                  <a:pt x="94042" y="465565"/>
                </a:lnTo>
                <a:lnTo>
                  <a:pt x="130910" y="491645"/>
                </a:lnTo>
                <a:lnTo>
                  <a:pt x="172045" y="511205"/>
                </a:lnTo>
                <a:lnTo>
                  <a:pt x="216694" y="523492"/>
                </a:lnTo>
                <a:lnTo>
                  <a:pt x="264107" y="527754"/>
                </a:lnTo>
              </a:path>
            </a:pathLst>
          </a:custGeom>
          <a:ln w="41883">
            <a:solidFill>
              <a:srgbClr val="FF00FF"/>
            </a:solidFill>
          </a:ln>
        </p:spPr>
        <p:txBody>
          <a:bodyPr wrap="square" lIns="0" tIns="0" rIns="0" bIns="0" rtlCol="0"/>
          <a:lstStyle/>
          <a:p>
            <a:endParaRPr/>
          </a:p>
        </p:txBody>
      </p:sp>
      <p:pic>
        <p:nvPicPr>
          <p:cNvPr id="20" name="bg object 20"/>
          <p:cNvPicPr/>
          <p:nvPr/>
        </p:nvPicPr>
        <p:blipFill>
          <a:blip r:embed="rId2" cstate="print"/>
          <a:stretch>
            <a:fillRect/>
          </a:stretch>
        </p:blipFill>
        <p:spPr>
          <a:xfrm>
            <a:off x="6155446" y="3690473"/>
            <a:ext cx="7321064" cy="4283607"/>
          </a:xfrm>
          <a:prstGeom prst="rect">
            <a:avLst/>
          </a:prstGeom>
        </p:spPr>
      </p:pic>
      <p:sp>
        <p:nvSpPr>
          <p:cNvPr id="21" name="bg object 21"/>
          <p:cNvSpPr/>
          <p:nvPr/>
        </p:nvSpPr>
        <p:spPr>
          <a:xfrm>
            <a:off x="10563664" y="6972596"/>
            <a:ext cx="2543175" cy="642620"/>
          </a:xfrm>
          <a:custGeom>
            <a:avLst/>
            <a:gdLst/>
            <a:ahLst/>
            <a:cxnLst/>
            <a:rect l="l" t="t" r="r" b="b"/>
            <a:pathLst>
              <a:path w="2543175" h="642620">
                <a:moveTo>
                  <a:pt x="2542613" y="0"/>
                </a:moveTo>
                <a:lnTo>
                  <a:pt x="613604" y="0"/>
                </a:lnTo>
                <a:lnTo>
                  <a:pt x="0" y="642064"/>
                </a:lnTo>
                <a:lnTo>
                  <a:pt x="1928998" y="642064"/>
                </a:lnTo>
                <a:lnTo>
                  <a:pt x="2542613" y="0"/>
                </a:lnTo>
                <a:close/>
              </a:path>
            </a:pathLst>
          </a:custGeom>
          <a:solidFill>
            <a:srgbClr val="FFFFFF"/>
          </a:solidFill>
        </p:spPr>
        <p:txBody>
          <a:bodyPr wrap="square" lIns="0" tIns="0" rIns="0" bIns="0" rtlCol="0"/>
          <a:lstStyle/>
          <a:p>
            <a:endParaRPr/>
          </a:p>
        </p:txBody>
      </p:sp>
      <p:sp>
        <p:nvSpPr>
          <p:cNvPr id="22" name="bg object 22"/>
          <p:cNvSpPr/>
          <p:nvPr/>
        </p:nvSpPr>
        <p:spPr>
          <a:xfrm>
            <a:off x="10563664" y="6972596"/>
            <a:ext cx="2543175" cy="642620"/>
          </a:xfrm>
          <a:custGeom>
            <a:avLst/>
            <a:gdLst/>
            <a:ahLst/>
            <a:cxnLst/>
            <a:rect l="l" t="t" r="r" b="b"/>
            <a:pathLst>
              <a:path w="2543175" h="642620">
                <a:moveTo>
                  <a:pt x="1928998" y="642064"/>
                </a:moveTo>
                <a:lnTo>
                  <a:pt x="0" y="642064"/>
                </a:lnTo>
                <a:lnTo>
                  <a:pt x="613604" y="0"/>
                </a:lnTo>
                <a:lnTo>
                  <a:pt x="2542613" y="0"/>
                </a:lnTo>
                <a:lnTo>
                  <a:pt x="1928998" y="642064"/>
                </a:lnTo>
                <a:close/>
              </a:path>
            </a:pathLst>
          </a:custGeom>
          <a:ln w="10470">
            <a:solidFill>
              <a:srgbClr val="000000"/>
            </a:solidFill>
          </a:ln>
        </p:spPr>
        <p:txBody>
          <a:bodyPr wrap="square" lIns="0" tIns="0" rIns="0" bIns="0" rtlCol="0"/>
          <a:lstStyle/>
          <a:p>
            <a:endParaRPr/>
          </a:p>
        </p:txBody>
      </p:sp>
      <p:pic>
        <p:nvPicPr>
          <p:cNvPr id="23" name="bg object 23"/>
          <p:cNvPicPr/>
          <p:nvPr/>
        </p:nvPicPr>
        <p:blipFill>
          <a:blip r:embed="rId3" cstate="print"/>
          <a:stretch>
            <a:fillRect/>
          </a:stretch>
        </p:blipFill>
        <p:spPr>
          <a:xfrm>
            <a:off x="6427606" y="4825456"/>
            <a:ext cx="248934" cy="248924"/>
          </a:xfrm>
          <a:prstGeom prst="rect">
            <a:avLst/>
          </a:prstGeom>
        </p:spPr>
      </p:pic>
      <p:sp>
        <p:nvSpPr>
          <p:cNvPr id="2" name="Holder 2"/>
          <p:cNvSpPr>
            <a:spLocks noGrp="1"/>
          </p:cNvSpPr>
          <p:nvPr>
            <p:ph type="title"/>
          </p:nvPr>
        </p:nvSpPr>
        <p:spPr/>
        <p:txBody>
          <a:bodyPr lIns="0" tIns="0" rIns="0" bIns="0"/>
          <a:lstStyle>
            <a:lvl1pPr>
              <a:defRPr sz="2700" b="0" i="0">
                <a:solidFill>
                  <a:schemeClr val="tx1"/>
                </a:solidFill>
                <a:latin typeface="DotGothic16"/>
                <a:cs typeface="DotGothic16"/>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DotGothic16"/>
                <a:cs typeface="DotGothic16"/>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DotGothic16"/>
                <a:cs typeface="DotGothic1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42745" y="2834655"/>
            <a:ext cx="2802254" cy="440054"/>
          </a:xfrm>
          <a:prstGeom prst="rect">
            <a:avLst/>
          </a:prstGeom>
        </p:spPr>
        <p:txBody>
          <a:bodyPr wrap="square" lIns="0" tIns="0" rIns="0" bIns="0">
            <a:spAutoFit/>
          </a:bodyPr>
          <a:lstStyle>
            <a:lvl1pPr>
              <a:defRPr sz="2700" b="0" i="0">
                <a:solidFill>
                  <a:schemeClr val="tx1"/>
                </a:solidFill>
                <a:latin typeface="DotGothic16"/>
                <a:cs typeface="DotGothic16"/>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tech.co/news/list-ai-failures-mistakes-errors" TargetMode="External"/><Relationship Id="rId3" Type="http://schemas.openxmlformats.org/officeDocument/2006/relationships/image" Target="../media/image8.emf"/><Relationship Id="rId7" Type="http://schemas.openxmlformats.org/officeDocument/2006/relationships/hyperlink" Target="https://incidentdatabase.ai/"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blogs.gwu.edu/law-eti/ai-litigation-database/" TargetMode="External"/><Relationship Id="rId5" Type="http://schemas.openxmlformats.org/officeDocument/2006/relationships/hyperlink" Target="https://avidml.org/" TargetMode="External"/><Relationship Id="rId4" Type="http://schemas.openxmlformats.org/officeDocument/2006/relationships/hyperlink" Target="https://www.aiaaic.org/aiaaic-repository" TargetMode="External"/><Relationship Id="rId9" Type="http://schemas.openxmlformats.org/officeDocument/2006/relationships/hyperlink" Target="https://github.com/kennethleungty/Failed-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1287E93E-6469-9175-15EF-303FE7EE8337}"/>
              </a:ext>
            </a:extLst>
          </p:cNvPr>
          <p:cNvPicPr>
            <a:picLocks noChangeAspect="1"/>
          </p:cNvPicPr>
          <p:nvPr/>
        </p:nvPicPr>
        <p:blipFill>
          <a:blip r:embed="rId3"/>
          <a:stretch>
            <a:fillRect/>
          </a:stretch>
        </p:blipFill>
        <p:spPr>
          <a:xfrm>
            <a:off x="0" y="3194"/>
            <a:ext cx="20100219" cy="11301974"/>
          </a:xfrm>
          <a:prstGeom prst="rect">
            <a:avLst/>
          </a:prstGeom>
        </p:spPr>
      </p:pic>
    </p:spTree>
    <p:extLst>
      <p:ext uri="{BB962C8B-B14F-4D97-AF65-F5344CB8AC3E}">
        <p14:creationId xmlns:p14="http://schemas.microsoft.com/office/powerpoint/2010/main" val="395321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6D1282-D982-04A7-BC79-5AF588A45B4F}"/>
            </a:ext>
          </a:extLst>
        </p:cNvPr>
        <p:cNvGrpSpPr/>
        <p:nvPr/>
      </p:nvGrpSpPr>
      <p:grpSpPr>
        <a:xfrm>
          <a:off x="0" y="0"/>
          <a:ext cx="0" cy="0"/>
          <a:chOff x="0" y="0"/>
          <a:chExt cx="0" cy="0"/>
        </a:xfrm>
      </p:grpSpPr>
      <p:pic>
        <p:nvPicPr>
          <p:cNvPr id="110" name="object 110">
            <a:extLst>
              <a:ext uri="{FF2B5EF4-FFF2-40B4-BE49-F238E27FC236}">
                <a16:creationId xmlns:a16="http://schemas.microsoft.com/office/drawing/2014/main" id="{DDBCC924-B728-6464-2060-B39142691D74}"/>
              </a:ext>
            </a:extLst>
          </p:cNvPr>
          <p:cNvPicPr/>
          <p:nvPr/>
        </p:nvPicPr>
        <p:blipFill>
          <a:blip r:embed="rId4" cstate="print"/>
          <a:stretch>
            <a:fillRect/>
          </a:stretch>
        </p:blipFill>
        <p:spPr>
          <a:xfrm>
            <a:off x="0" y="0"/>
            <a:ext cx="20104099" cy="900496"/>
          </a:xfrm>
          <a:prstGeom prst="rect">
            <a:avLst/>
          </a:prstGeom>
        </p:spPr>
      </p:pic>
      <p:sp>
        <p:nvSpPr>
          <p:cNvPr id="111" name="Folded Corner 110">
            <a:extLst>
              <a:ext uri="{FF2B5EF4-FFF2-40B4-BE49-F238E27FC236}">
                <a16:creationId xmlns:a16="http://schemas.microsoft.com/office/drawing/2014/main" id="{CA74D2AC-D6DA-E6F7-665E-74DF06BF72C0}"/>
              </a:ext>
            </a:extLst>
          </p:cNvPr>
          <p:cNvSpPr/>
          <p:nvPr/>
        </p:nvSpPr>
        <p:spPr>
          <a:xfrm>
            <a:off x="3885094" y="7628053"/>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Folded Corner 112">
            <a:extLst>
              <a:ext uri="{FF2B5EF4-FFF2-40B4-BE49-F238E27FC236}">
                <a16:creationId xmlns:a16="http://schemas.microsoft.com/office/drawing/2014/main" id="{F0DE00BC-206A-68D8-CA11-5E63AE07797A}"/>
              </a:ext>
            </a:extLst>
          </p:cNvPr>
          <p:cNvSpPr/>
          <p:nvPr/>
        </p:nvSpPr>
        <p:spPr>
          <a:xfrm>
            <a:off x="1599094" y="9075853"/>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 name="Folded Corner 113">
            <a:extLst>
              <a:ext uri="{FF2B5EF4-FFF2-40B4-BE49-F238E27FC236}">
                <a16:creationId xmlns:a16="http://schemas.microsoft.com/office/drawing/2014/main" id="{CAE15F5E-EA38-1916-C47C-2AD5B5AD47CA}"/>
              </a:ext>
            </a:extLst>
          </p:cNvPr>
          <p:cNvSpPr/>
          <p:nvPr/>
        </p:nvSpPr>
        <p:spPr>
          <a:xfrm>
            <a:off x="6094894" y="9075853"/>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object 78">
            <a:extLst>
              <a:ext uri="{FF2B5EF4-FFF2-40B4-BE49-F238E27FC236}">
                <a16:creationId xmlns:a16="http://schemas.microsoft.com/office/drawing/2014/main" id="{66ADB85D-23A2-D7F8-EC91-CB82704EAC5C}"/>
              </a:ext>
            </a:extLst>
          </p:cNvPr>
          <p:cNvSpPr/>
          <p:nvPr/>
        </p:nvSpPr>
        <p:spPr>
          <a:xfrm>
            <a:off x="864918" y="7334575"/>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2" name="object 78">
            <a:extLst>
              <a:ext uri="{FF2B5EF4-FFF2-40B4-BE49-F238E27FC236}">
                <a16:creationId xmlns:a16="http://schemas.microsoft.com/office/drawing/2014/main" id="{1C154EEE-CC1E-6AFD-AAB2-C3DC49BD5B89}"/>
              </a:ext>
            </a:extLst>
          </p:cNvPr>
          <p:cNvSpPr/>
          <p:nvPr/>
        </p:nvSpPr>
        <p:spPr>
          <a:xfrm>
            <a:off x="6476994" y="7334575"/>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4" name="object 78">
            <a:extLst>
              <a:ext uri="{FF2B5EF4-FFF2-40B4-BE49-F238E27FC236}">
                <a16:creationId xmlns:a16="http://schemas.microsoft.com/office/drawing/2014/main" id="{F7D48160-BF29-C548-4444-8469CF728A7D}"/>
              </a:ext>
            </a:extLst>
          </p:cNvPr>
          <p:cNvSpPr/>
          <p:nvPr/>
        </p:nvSpPr>
        <p:spPr>
          <a:xfrm>
            <a:off x="3658399" y="9832424"/>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 name="object 4">
            <a:extLst>
              <a:ext uri="{FF2B5EF4-FFF2-40B4-BE49-F238E27FC236}">
                <a16:creationId xmlns:a16="http://schemas.microsoft.com/office/drawing/2014/main" id="{0A1CAA1F-0C94-C4DC-B3AA-C5B2B3EA6CC3}"/>
              </a:ext>
            </a:extLst>
          </p:cNvPr>
          <p:cNvSpPr/>
          <p:nvPr/>
        </p:nvSpPr>
        <p:spPr>
          <a:xfrm>
            <a:off x="8680451" y="1856694"/>
            <a:ext cx="4504070"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object 4">
            <a:extLst>
              <a:ext uri="{FF2B5EF4-FFF2-40B4-BE49-F238E27FC236}">
                <a16:creationId xmlns:a16="http://schemas.microsoft.com/office/drawing/2014/main" id="{110FC33C-F1F9-87EA-D316-6CE8EBC585D8}"/>
              </a:ext>
            </a:extLst>
          </p:cNvPr>
          <p:cNvSpPr/>
          <p:nvPr/>
        </p:nvSpPr>
        <p:spPr>
          <a:xfrm>
            <a:off x="13485057" y="1856693"/>
            <a:ext cx="5791200" cy="2233475"/>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object 4">
            <a:extLst>
              <a:ext uri="{FF2B5EF4-FFF2-40B4-BE49-F238E27FC236}">
                <a16:creationId xmlns:a16="http://schemas.microsoft.com/office/drawing/2014/main" id="{1DE5552A-C884-BCD4-DDDE-FA624AD12C1B}"/>
              </a:ext>
            </a:extLst>
          </p:cNvPr>
          <p:cNvSpPr/>
          <p:nvPr/>
        </p:nvSpPr>
        <p:spPr>
          <a:xfrm>
            <a:off x="8680450" y="4811762"/>
            <a:ext cx="10577619" cy="3135624"/>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object 4">
            <a:extLst>
              <a:ext uri="{FF2B5EF4-FFF2-40B4-BE49-F238E27FC236}">
                <a16:creationId xmlns:a16="http://schemas.microsoft.com/office/drawing/2014/main" id="{9DC5D013-43D8-923F-5C8F-EAF4A65FC8B1}"/>
              </a:ext>
            </a:extLst>
          </p:cNvPr>
          <p:cNvSpPr/>
          <p:nvPr/>
        </p:nvSpPr>
        <p:spPr>
          <a:xfrm>
            <a:off x="8680450" y="8609178"/>
            <a:ext cx="5486399"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object 4">
            <a:extLst>
              <a:ext uri="{FF2B5EF4-FFF2-40B4-BE49-F238E27FC236}">
                <a16:creationId xmlns:a16="http://schemas.microsoft.com/office/drawing/2014/main" id="{6EB8E9FD-96D6-F218-10B2-81D508F54AFC}"/>
              </a:ext>
            </a:extLst>
          </p:cNvPr>
          <p:cNvSpPr/>
          <p:nvPr/>
        </p:nvSpPr>
        <p:spPr>
          <a:xfrm>
            <a:off x="14501593" y="8602161"/>
            <a:ext cx="4756476"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object 31">
            <a:extLst>
              <a:ext uri="{FF2B5EF4-FFF2-40B4-BE49-F238E27FC236}">
                <a16:creationId xmlns:a16="http://schemas.microsoft.com/office/drawing/2014/main" id="{3E95507E-892F-21F3-DEAB-C55E11F4F0EB}"/>
              </a:ext>
            </a:extLst>
          </p:cNvPr>
          <p:cNvSpPr txBox="1"/>
          <p:nvPr/>
        </p:nvSpPr>
        <p:spPr>
          <a:xfrm>
            <a:off x="3860011" y="6379574"/>
            <a:ext cx="874394" cy="252095"/>
          </a:xfrm>
          <a:prstGeom prst="rect">
            <a:avLst/>
          </a:prstGeom>
        </p:spPr>
        <p:txBody>
          <a:bodyPr vert="horz" wrap="square" lIns="0" tIns="17145" rIns="0" bIns="0" rtlCol="0">
            <a:spAutoFit/>
          </a:bodyPr>
          <a:lstStyle/>
          <a:p>
            <a:pPr marL="12700" marR="0" lvl="0" indent="0" defTabSz="914400" eaLnBrk="1" fontAlgn="auto" latinLnBrk="0" hangingPunct="1">
              <a:lnSpc>
                <a:spcPct val="100000"/>
              </a:lnSpc>
              <a:spcBef>
                <a:spcPts val="135"/>
              </a:spcBef>
              <a:spcAft>
                <a:spcPts val="0"/>
              </a:spcAft>
              <a:buClrTx/>
              <a:buSzTx/>
              <a:buFontTx/>
              <a:buNone/>
              <a:tabLst/>
              <a:defRPr/>
            </a:pPr>
            <a:r>
              <a:rPr kumimoji="0" sz="1450" b="0" i="0" u="none" strike="noStrike" kern="0" cap="none" spc="0" normalizeH="0" baseline="0" noProof="0" dirty="0">
                <a:ln>
                  <a:noFill/>
                </a:ln>
                <a:solidFill>
                  <a:sysClr val="windowText" lastClr="000000"/>
                </a:solidFill>
                <a:effectLst/>
                <a:uLnTx/>
                <a:uFillTx/>
                <a:latin typeface="Arial"/>
                <a:cs typeface="Arial"/>
              </a:rPr>
              <a:t>2nd</a:t>
            </a:r>
            <a:r>
              <a:rPr kumimoji="0" sz="1450" b="0" i="0" u="none" strike="noStrike" kern="0" cap="none" spc="40" normalizeH="0" baseline="0" noProof="0" dirty="0">
                <a:ln>
                  <a:noFill/>
                </a:ln>
                <a:solidFill>
                  <a:sysClr val="windowText" lastClr="000000"/>
                </a:solidFill>
                <a:effectLst/>
                <a:uLnTx/>
                <a:uFillTx/>
                <a:latin typeface="Arial"/>
                <a:cs typeface="Arial"/>
              </a:rPr>
              <a:t> </a:t>
            </a:r>
            <a:r>
              <a:rPr kumimoji="0" sz="1450" b="0" i="0" u="none" strike="noStrike" kern="0" cap="none" spc="-10" normalizeH="0" baseline="0" noProof="0" dirty="0">
                <a:ln>
                  <a:noFill/>
                </a:ln>
                <a:solidFill>
                  <a:sysClr val="windowText" lastClr="000000"/>
                </a:solidFill>
                <a:effectLst/>
                <a:uLnTx/>
                <a:uFillTx/>
                <a:latin typeface="Arial"/>
                <a:cs typeface="Arial"/>
              </a:rPr>
              <a:t>Event</a:t>
            </a:r>
            <a:endParaRPr kumimoji="0" sz="145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157789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0A82414-FCB5-4D1E-6BA4-C2710DBCFFFE}"/>
            </a:ext>
          </a:extLst>
        </p:cNvPr>
        <p:cNvGrpSpPr/>
        <p:nvPr/>
      </p:nvGrpSpPr>
      <p:grpSpPr>
        <a:xfrm>
          <a:off x="0" y="0"/>
          <a:ext cx="0" cy="0"/>
          <a:chOff x="0" y="0"/>
          <a:chExt cx="0" cy="0"/>
        </a:xfrm>
      </p:grpSpPr>
      <p:pic>
        <p:nvPicPr>
          <p:cNvPr id="110" name="object 110">
            <a:extLst>
              <a:ext uri="{FF2B5EF4-FFF2-40B4-BE49-F238E27FC236}">
                <a16:creationId xmlns:a16="http://schemas.microsoft.com/office/drawing/2014/main" id="{BC68AB87-94E3-174A-B405-CF2E77B78E1B}"/>
              </a:ext>
            </a:extLst>
          </p:cNvPr>
          <p:cNvPicPr/>
          <p:nvPr/>
        </p:nvPicPr>
        <p:blipFill>
          <a:blip r:embed="rId4" cstate="print"/>
          <a:stretch>
            <a:fillRect/>
          </a:stretch>
        </p:blipFill>
        <p:spPr>
          <a:xfrm>
            <a:off x="0" y="0"/>
            <a:ext cx="20104099" cy="900496"/>
          </a:xfrm>
          <a:prstGeom prst="rect">
            <a:avLst/>
          </a:prstGeom>
        </p:spPr>
      </p:pic>
      <p:sp>
        <p:nvSpPr>
          <p:cNvPr id="111" name="Folded Corner 110">
            <a:extLst>
              <a:ext uri="{FF2B5EF4-FFF2-40B4-BE49-F238E27FC236}">
                <a16:creationId xmlns:a16="http://schemas.microsoft.com/office/drawing/2014/main" id="{7BBC5EA1-8055-5603-D4EC-2BEC8F2FA8DE}"/>
              </a:ext>
            </a:extLst>
          </p:cNvPr>
          <p:cNvSpPr/>
          <p:nvPr/>
        </p:nvSpPr>
        <p:spPr>
          <a:xfrm>
            <a:off x="3840961" y="7600027"/>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Folded Corner 112">
            <a:extLst>
              <a:ext uri="{FF2B5EF4-FFF2-40B4-BE49-F238E27FC236}">
                <a16:creationId xmlns:a16="http://schemas.microsoft.com/office/drawing/2014/main" id="{2427FCEF-3E89-225E-0053-588A2BD077D0}"/>
              </a:ext>
            </a:extLst>
          </p:cNvPr>
          <p:cNvSpPr/>
          <p:nvPr/>
        </p:nvSpPr>
        <p:spPr>
          <a:xfrm>
            <a:off x="1554961" y="9047827"/>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 name="Folded Corner 113">
            <a:extLst>
              <a:ext uri="{FF2B5EF4-FFF2-40B4-BE49-F238E27FC236}">
                <a16:creationId xmlns:a16="http://schemas.microsoft.com/office/drawing/2014/main" id="{B68D8473-D807-490A-99EB-CFDC92591F7E}"/>
              </a:ext>
            </a:extLst>
          </p:cNvPr>
          <p:cNvSpPr/>
          <p:nvPr/>
        </p:nvSpPr>
        <p:spPr>
          <a:xfrm>
            <a:off x="6050761" y="9047827"/>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object 78">
            <a:extLst>
              <a:ext uri="{FF2B5EF4-FFF2-40B4-BE49-F238E27FC236}">
                <a16:creationId xmlns:a16="http://schemas.microsoft.com/office/drawing/2014/main" id="{75430218-5B7A-5C45-944A-F395BBC8726A}"/>
              </a:ext>
            </a:extLst>
          </p:cNvPr>
          <p:cNvSpPr/>
          <p:nvPr/>
        </p:nvSpPr>
        <p:spPr>
          <a:xfrm>
            <a:off x="820785" y="7306549"/>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2" name="object 78">
            <a:extLst>
              <a:ext uri="{FF2B5EF4-FFF2-40B4-BE49-F238E27FC236}">
                <a16:creationId xmlns:a16="http://schemas.microsoft.com/office/drawing/2014/main" id="{B92C73D2-F78F-0CC8-06AC-9B7037A3E130}"/>
              </a:ext>
            </a:extLst>
          </p:cNvPr>
          <p:cNvSpPr/>
          <p:nvPr/>
        </p:nvSpPr>
        <p:spPr>
          <a:xfrm>
            <a:off x="6432861" y="7306549"/>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4" name="object 78">
            <a:extLst>
              <a:ext uri="{FF2B5EF4-FFF2-40B4-BE49-F238E27FC236}">
                <a16:creationId xmlns:a16="http://schemas.microsoft.com/office/drawing/2014/main" id="{CD6529FF-B014-FB85-A92B-DDC8F4D6618E}"/>
              </a:ext>
            </a:extLst>
          </p:cNvPr>
          <p:cNvSpPr/>
          <p:nvPr/>
        </p:nvSpPr>
        <p:spPr>
          <a:xfrm>
            <a:off x="3614266" y="9804398"/>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 name="object 4">
            <a:extLst>
              <a:ext uri="{FF2B5EF4-FFF2-40B4-BE49-F238E27FC236}">
                <a16:creationId xmlns:a16="http://schemas.microsoft.com/office/drawing/2014/main" id="{84B8A555-90A6-A130-073D-7BB4ABAD0491}"/>
              </a:ext>
            </a:extLst>
          </p:cNvPr>
          <p:cNvSpPr/>
          <p:nvPr/>
        </p:nvSpPr>
        <p:spPr>
          <a:xfrm>
            <a:off x="8680451" y="1856694"/>
            <a:ext cx="4504070"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object 4">
            <a:extLst>
              <a:ext uri="{FF2B5EF4-FFF2-40B4-BE49-F238E27FC236}">
                <a16:creationId xmlns:a16="http://schemas.microsoft.com/office/drawing/2014/main" id="{F1A8F5B1-33D2-89E9-F168-E7933F121F0E}"/>
              </a:ext>
            </a:extLst>
          </p:cNvPr>
          <p:cNvSpPr/>
          <p:nvPr/>
        </p:nvSpPr>
        <p:spPr>
          <a:xfrm>
            <a:off x="13485057" y="1856693"/>
            <a:ext cx="5791200" cy="2233475"/>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object 4">
            <a:extLst>
              <a:ext uri="{FF2B5EF4-FFF2-40B4-BE49-F238E27FC236}">
                <a16:creationId xmlns:a16="http://schemas.microsoft.com/office/drawing/2014/main" id="{71D35982-5EFF-D757-295B-2FCBEDCC7219}"/>
              </a:ext>
            </a:extLst>
          </p:cNvPr>
          <p:cNvSpPr/>
          <p:nvPr/>
        </p:nvSpPr>
        <p:spPr>
          <a:xfrm>
            <a:off x="8680450" y="4811762"/>
            <a:ext cx="10577619" cy="3135624"/>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object 4">
            <a:extLst>
              <a:ext uri="{FF2B5EF4-FFF2-40B4-BE49-F238E27FC236}">
                <a16:creationId xmlns:a16="http://schemas.microsoft.com/office/drawing/2014/main" id="{CA534BDC-C451-E2CB-14B6-8AA152F48CEE}"/>
              </a:ext>
            </a:extLst>
          </p:cNvPr>
          <p:cNvSpPr/>
          <p:nvPr/>
        </p:nvSpPr>
        <p:spPr>
          <a:xfrm>
            <a:off x="8680450" y="8609178"/>
            <a:ext cx="5486399"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object 4">
            <a:extLst>
              <a:ext uri="{FF2B5EF4-FFF2-40B4-BE49-F238E27FC236}">
                <a16:creationId xmlns:a16="http://schemas.microsoft.com/office/drawing/2014/main" id="{52BAF090-C97B-C663-59AD-96EF964C3166}"/>
              </a:ext>
            </a:extLst>
          </p:cNvPr>
          <p:cNvSpPr/>
          <p:nvPr/>
        </p:nvSpPr>
        <p:spPr>
          <a:xfrm>
            <a:off x="14501593" y="8602161"/>
            <a:ext cx="4756476"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object 31">
            <a:extLst>
              <a:ext uri="{FF2B5EF4-FFF2-40B4-BE49-F238E27FC236}">
                <a16:creationId xmlns:a16="http://schemas.microsoft.com/office/drawing/2014/main" id="{F35A73D8-1841-5EAB-028F-52AE56DDB3DE}"/>
              </a:ext>
            </a:extLst>
          </p:cNvPr>
          <p:cNvSpPr txBox="1"/>
          <p:nvPr/>
        </p:nvSpPr>
        <p:spPr>
          <a:xfrm>
            <a:off x="3860011" y="6379574"/>
            <a:ext cx="874394" cy="240450"/>
          </a:xfrm>
          <a:prstGeom prst="rect">
            <a:avLst/>
          </a:prstGeom>
        </p:spPr>
        <p:txBody>
          <a:bodyPr vert="horz" wrap="square" lIns="0" tIns="17145" rIns="0" bIns="0" rtlCol="0">
            <a:spAutoFit/>
          </a:bodyPr>
          <a:lstStyle/>
          <a:p>
            <a:pPr marL="12700" marR="0" lvl="0" indent="0" defTabSz="914400" eaLnBrk="1" fontAlgn="auto" latinLnBrk="0" hangingPunct="1">
              <a:lnSpc>
                <a:spcPct val="100000"/>
              </a:lnSpc>
              <a:spcBef>
                <a:spcPts val="135"/>
              </a:spcBef>
              <a:spcAft>
                <a:spcPts val="0"/>
              </a:spcAft>
              <a:buClrTx/>
              <a:buSzTx/>
              <a:buFontTx/>
              <a:buNone/>
              <a:tabLst/>
              <a:defRPr/>
            </a:pPr>
            <a:r>
              <a:rPr lang="de-DE" sz="1450" dirty="0">
                <a:latin typeface="Arial"/>
                <a:cs typeface="Arial"/>
              </a:rPr>
              <a:t>2nd</a:t>
            </a:r>
            <a:r>
              <a:rPr kumimoji="0" sz="1450" b="0" i="0" u="none" strike="noStrike" kern="0" cap="none" spc="40" normalizeH="0" baseline="0" noProof="0" dirty="0">
                <a:ln>
                  <a:noFill/>
                </a:ln>
                <a:solidFill>
                  <a:sysClr val="windowText" lastClr="000000"/>
                </a:solidFill>
                <a:effectLst/>
                <a:uLnTx/>
                <a:uFillTx/>
                <a:latin typeface="Arial"/>
                <a:cs typeface="Arial"/>
              </a:rPr>
              <a:t> </a:t>
            </a:r>
            <a:r>
              <a:rPr kumimoji="0" sz="1450" b="0" i="0" u="none" strike="noStrike" kern="0" cap="none" spc="-10" normalizeH="0" baseline="0" noProof="0" dirty="0">
                <a:ln>
                  <a:noFill/>
                </a:ln>
                <a:solidFill>
                  <a:sysClr val="windowText" lastClr="000000"/>
                </a:solidFill>
                <a:effectLst/>
                <a:uLnTx/>
                <a:uFillTx/>
                <a:latin typeface="Arial"/>
                <a:cs typeface="Arial"/>
              </a:rPr>
              <a:t>Event</a:t>
            </a:r>
            <a:endParaRPr kumimoji="0" sz="145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9415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ject 4"/>
          <p:cNvSpPr/>
          <p:nvPr/>
        </p:nvSpPr>
        <p:spPr>
          <a:xfrm>
            <a:off x="1088211" y="1863817"/>
            <a:ext cx="18347055" cy="1598930"/>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 name="object 13"/>
          <p:cNvSpPr/>
          <p:nvPr/>
        </p:nvSpPr>
        <p:spPr>
          <a:xfrm>
            <a:off x="16817691" y="9592998"/>
            <a:ext cx="2604770" cy="878205"/>
          </a:xfrm>
          <a:custGeom>
            <a:avLst/>
            <a:gdLst/>
            <a:ahLst/>
            <a:cxnLst/>
            <a:rect l="l" t="t" r="r" b="b"/>
            <a:pathLst>
              <a:path w="2604769"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541503" y="877889"/>
                </a:lnTo>
                <a:lnTo>
                  <a:pt x="2565959" y="872951"/>
                </a:lnTo>
                <a:lnTo>
                  <a:pt x="2585929" y="859485"/>
                </a:lnTo>
                <a:lnTo>
                  <a:pt x="2599392" y="839515"/>
                </a:lnTo>
                <a:lnTo>
                  <a:pt x="2604329" y="815064"/>
                </a:lnTo>
                <a:lnTo>
                  <a:pt x="2604329" y="62825"/>
                </a:lnTo>
                <a:lnTo>
                  <a:pt x="2599392" y="38373"/>
                </a:lnTo>
                <a:lnTo>
                  <a:pt x="2585929" y="18403"/>
                </a:lnTo>
                <a:lnTo>
                  <a:pt x="2565959" y="4938"/>
                </a:lnTo>
                <a:lnTo>
                  <a:pt x="2541503" y="0"/>
                </a:lnTo>
                <a:lnTo>
                  <a:pt x="62825" y="0"/>
                </a:lnTo>
                <a:close/>
              </a:path>
            </a:pathLst>
          </a:custGeom>
          <a:solidFill>
            <a:srgbClr val="F3F3F3"/>
          </a:solidFill>
          <a:ln w="10470">
            <a:solidFill>
              <a:srgbClr val="CCCC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object 28"/>
          <p:cNvSpPr/>
          <p:nvPr/>
        </p:nvSpPr>
        <p:spPr>
          <a:xfrm>
            <a:off x="10385242" y="9592998"/>
            <a:ext cx="2163445" cy="878205"/>
          </a:xfrm>
          <a:custGeom>
            <a:avLst/>
            <a:gdLst/>
            <a:ahLst/>
            <a:cxnLst/>
            <a:rect l="l" t="t" r="r" b="b"/>
            <a:pathLst>
              <a:path w="216344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100093" y="877889"/>
                </a:lnTo>
                <a:lnTo>
                  <a:pt x="2124548" y="872951"/>
                </a:lnTo>
                <a:lnTo>
                  <a:pt x="2144518" y="859485"/>
                </a:lnTo>
                <a:lnTo>
                  <a:pt x="2157981" y="839515"/>
                </a:lnTo>
                <a:lnTo>
                  <a:pt x="2162918" y="815064"/>
                </a:lnTo>
                <a:lnTo>
                  <a:pt x="2162918" y="62825"/>
                </a:lnTo>
                <a:lnTo>
                  <a:pt x="2157981" y="38373"/>
                </a:lnTo>
                <a:lnTo>
                  <a:pt x="2144518" y="18403"/>
                </a:lnTo>
                <a:lnTo>
                  <a:pt x="2124548" y="4938"/>
                </a:lnTo>
                <a:lnTo>
                  <a:pt x="2100093"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7" name="object 37"/>
          <p:cNvSpPr/>
          <p:nvPr/>
        </p:nvSpPr>
        <p:spPr>
          <a:xfrm>
            <a:off x="2345285" y="9592998"/>
            <a:ext cx="2715260" cy="878205"/>
          </a:xfrm>
          <a:custGeom>
            <a:avLst/>
            <a:gdLst/>
            <a:ahLst/>
            <a:cxnLst/>
            <a:rect l="l" t="t" r="r" b="b"/>
            <a:pathLst>
              <a:path w="2715260"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651856" y="877889"/>
                </a:lnTo>
                <a:lnTo>
                  <a:pt x="2676312" y="872951"/>
                </a:lnTo>
                <a:lnTo>
                  <a:pt x="2696281" y="859485"/>
                </a:lnTo>
                <a:lnTo>
                  <a:pt x="2709745" y="839515"/>
                </a:lnTo>
                <a:lnTo>
                  <a:pt x="2714681" y="815064"/>
                </a:lnTo>
                <a:lnTo>
                  <a:pt x="2714681" y="62825"/>
                </a:lnTo>
                <a:lnTo>
                  <a:pt x="2709745" y="38373"/>
                </a:lnTo>
                <a:lnTo>
                  <a:pt x="2696281" y="18403"/>
                </a:lnTo>
                <a:lnTo>
                  <a:pt x="2676312" y="4938"/>
                </a:lnTo>
                <a:lnTo>
                  <a:pt x="2651856"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6" name="object 46"/>
          <p:cNvSpPr/>
          <p:nvPr/>
        </p:nvSpPr>
        <p:spPr>
          <a:xfrm>
            <a:off x="1075511" y="9592998"/>
            <a:ext cx="1170940" cy="878205"/>
          </a:xfrm>
          <a:custGeom>
            <a:avLst/>
            <a:gdLst/>
            <a:ahLst/>
            <a:cxnLst/>
            <a:rect l="l" t="t" r="r" b="b"/>
            <a:pathLst>
              <a:path w="1170939"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1107714" y="877889"/>
                </a:lnTo>
                <a:lnTo>
                  <a:pt x="1132170" y="872951"/>
                </a:lnTo>
                <a:lnTo>
                  <a:pt x="1152140" y="859485"/>
                </a:lnTo>
                <a:lnTo>
                  <a:pt x="1165603" y="839515"/>
                </a:lnTo>
                <a:lnTo>
                  <a:pt x="1170540" y="815064"/>
                </a:lnTo>
                <a:lnTo>
                  <a:pt x="1170540" y="62825"/>
                </a:lnTo>
                <a:lnTo>
                  <a:pt x="1165603" y="38373"/>
                </a:lnTo>
                <a:lnTo>
                  <a:pt x="1152140" y="18403"/>
                </a:lnTo>
                <a:lnTo>
                  <a:pt x="1132170" y="4938"/>
                </a:lnTo>
                <a:lnTo>
                  <a:pt x="110771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 name="object 55"/>
          <p:cNvSpPr/>
          <p:nvPr/>
        </p:nvSpPr>
        <p:spPr>
          <a:xfrm>
            <a:off x="12638180" y="9592998"/>
            <a:ext cx="4076065" cy="878205"/>
          </a:xfrm>
          <a:custGeom>
            <a:avLst/>
            <a:gdLst/>
            <a:ahLst/>
            <a:cxnLst/>
            <a:rect l="l" t="t" r="r" b="b"/>
            <a:pathLst>
              <a:path w="407606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4012883" y="877889"/>
                </a:lnTo>
                <a:lnTo>
                  <a:pt x="4037334" y="872951"/>
                </a:lnTo>
                <a:lnTo>
                  <a:pt x="4057304" y="859485"/>
                </a:lnTo>
                <a:lnTo>
                  <a:pt x="4070770" y="839515"/>
                </a:lnTo>
                <a:lnTo>
                  <a:pt x="4075708" y="815064"/>
                </a:lnTo>
                <a:lnTo>
                  <a:pt x="4075708" y="62825"/>
                </a:lnTo>
                <a:lnTo>
                  <a:pt x="4070770" y="38373"/>
                </a:lnTo>
                <a:lnTo>
                  <a:pt x="4057304" y="18403"/>
                </a:lnTo>
                <a:lnTo>
                  <a:pt x="4037334" y="4938"/>
                </a:lnTo>
                <a:lnTo>
                  <a:pt x="4012883"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4" name="object 64"/>
          <p:cNvSpPr/>
          <p:nvPr/>
        </p:nvSpPr>
        <p:spPr>
          <a:xfrm>
            <a:off x="5151381" y="9592998"/>
            <a:ext cx="5142865" cy="878205"/>
          </a:xfrm>
          <a:custGeom>
            <a:avLst/>
            <a:gdLst/>
            <a:ahLst/>
            <a:cxnLst/>
            <a:rect l="l" t="t" r="r" b="b"/>
            <a:pathLst>
              <a:path w="514286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5079625" y="877889"/>
                </a:lnTo>
                <a:lnTo>
                  <a:pt x="5104081" y="872951"/>
                </a:lnTo>
                <a:lnTo>
                  <a:pt x="5124050" y="859485"/>
                </a:lnTo>
                <a:lnTo>
                  <a:pt x="5137514" y="839515"/>
                </a:lnTo>
                <a:lnTo>
                  <a:pt x="5142450" y="815064"/>
                </a:lnTo>
                <a:lnTo>
                  <a:pt x="5142450" y="62825"/>
                </a:lnTo>
                <a:lnTo>
                  <a:pt x="5137514" y="38373"/>
                </a:lnTo>
                <a:lnTo>
                  <a:pt x="5124050" y="18403"/>
                </a:lnTo>
                <a:lnTo>
                  <a:pt x="5104081" y="4938"/>
                </a:lnTo>
                <a:lnTo>
                  <a:pt x="5079625"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6" name="object 4">
            <a:extLst>
              <a:ext uri="{FF2B5EF4-FFF2-40B4-BE49-F238E27FC236}">
                <a16:creationId xmlns:a16="http://schemas.microsoft.com/office/drawing/2014/main" id="{C311D75B-B662-2A17-957D-AB57D21771BC}"/>
              </a:ext>
            </a:extLst>
          </p:cNvPr>
          <p:cNvSpPr/>
          <p:nvPr/>
        </p:nvSpPr>
        <p:spPr>
          <a:xfrm>
            <a:off x="1088211" y="4398673"/>
            <a:ext cx="6220639" cy="1598930"/>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7" name="object 4">
            <a:extLst>
              <a:ext uri="{FF2B5EF4-FFF2-40B4-BE49-F238E27FC236}">
                <a16:creationId xmlns:a16="http://schemas.microsoft.com/office/drawing/2014/main" id="{06150A1B-A46A-3D3D-DCAD-7FC5056680EA}"/>
              </a:ext>
            </a:extLst>
          </p:cNvPr>
          <p:cNvSpPr/>
          <p:nvPr/>
        </p:nvSpPr>
        <p:spPr>
          <a:xfrm>
            <a:off x="7550017" y="4398673"/>
            <a:ext cx="5778633" cy="1598930"/>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1" name="object 13">
            <a:extLst>
              <a:ext uri="{FF2B5EF4-FFF2-40B4-BE49-F238E27FC236}">
                <a16:creationId xmlns:a16="http://schemas.microsoft.com/office/drawing/2014/main" id="{12CBCC1A-FE4A-4FBF-D127-47B50A537C9F}"/>
              </a:ext>
            </a:extLst>
          </p:cNvPr>
          <p:cNvSpPr/>
          <p:nvPr/>
        </p:nvSpPr>
        <p:spPr>
          <a:xfrm>
            <a:off x="16817691" y="8626475"/>
            <a:ext cx="2604770" cy="878205"/>
          </a:xfrm>
          <a:custGeom>
            <a:avLst/>
            <a:gdLst/>
            <a:ahLst/>
            <a:cxnLst/>
            <a:rect l="l" t="t" r="r" b="b"/>
            <a:pathLst>
              <a:path w="2604769"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541503" y="877889"/>
                </a:lnTo>
                <a:lnTo>
                  <a:pt x="2565959" y="872951"/>
                </a:lnTo>
                <a:lnTo>
                  <a:pt x="2585929" y="859485"/>
                </a:lnTo>
                <a:lnTo>
                  <a:pt x="2599392" y="839515"/>
                </a:lnTo>
                <a:lnTo>
                  <a:pt x="2604329" y="815064"/>
                </a:lnTo>
                <a:lnTo>
                  <a:pt x="2604329" y="62825"/>
                </a:lnTo>
                <a:lnTo>
                  <a:pt x="2599392" y="38373"/>
                </a:lnTo>
                <a:lnTo>
                  <a:pt x="2585929" y="18403"/>
                </a:lnTo>
                <a:lnTo>
                  <a:pt x="2565959" y="4938"/>
                </a:lnTo>
                <a:lnTo>
                  <a:pt x="2541503" y="0"/>
                </a:lnTo>
                <a:lnTo>
                  <a:pt x="62825" y="0"/>
                </a:lnTo>
                <a:close/>
              </a:path>
            </a:pathLst>
          </a:custGeom>
          <a:solidFill>
            <a:srgbClr val="F3F3F3"/>
          </a:solidFill>
          <a:ln w="10470">
            <a:solidFill>
              <a:srgbClr val="CCCC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2" name="object 28">
            <a:extLst>
              <a:ext uri="{FF2B5EF4-FFF2-40B4-BE49-F238E27FC236}">
                <a16:creationId xmlns:a16="http://schemas.microsoft.com/office/drawing/2014/main" id="{0C14D62E-3D57-B9BC-3AC9-18CC23418B67}"/>
              </a:ext>
            </a:extLst>
          </p:cNvPr>
          <p:cNvSpPr/>
          <p:nvPr/>
        </p:nvSpPr>
        <p:spPr>
          <a:xfrm>
            <a:off x="10385242" y="8626475"/>
            <a:ext cx="2163445" cy="878205"/>
          </a:xfrm>
          <a:custGeom>
            <a:avLst/>
            <a:gdLst/>
            <a:ahLst/>
            <a:cxnLst/>
            <a:rect l="l" t="t" r="r" b="b"/>
            <a:pathLst>
              <a:path w="216344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100093" y="877889"/>
                </a:lnTo>
                <a:lnTo>
                  <a:pt x="2124548" y="872951"/>
                </a:lnTo>
                <a:lnTo>
                  <a:pt x="2144518" y="859485"/>
                </a:lnTo>
                <a:lnTo>
                  <a:pt x="2157981" y="839515"/>
                </a:lnTo>
                <a:lnTo>
                  <a:pt x="2162918" y="815064"/>
                </a:lnTo>
                <a:lnTo>
                  <a:pt x="2162918" y="62825"/>
                </a:lnTo>
                <a:lnTo>
                  <a:pt x="2157981" y="38373"/>
                </a:lnTo>
                <a:lnTo>
                  <a:pt x="2144518" y="18403"/>
                </a:lnTo>
                <a:lnTo>
                  <a:pt x="2124548" y="4938"/>
                </a:lnTo>
                <a:lnTo>
                  <a:pt x="2100093"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3" name="object 37">
            <a:extLst>
              <a:ext uri="{FF2B5EF4-FFF2-40B4-BE49-F238E27FC236}">
                <a16:creationId xmlns:a16="http://schemas.microsoft.com/office/drawing/2014/main" id="{BD68A724-20F4-2C3D-BC91-53743242783D}"/>
              </a:ext>
            </a:extLst>
          </p:cNvPr>
          <p:cNvSpPr/>
          <p:nvPr/>
        </p:nvSpPr>
        <p:spPr>
          <a:xfrm>
            <a:off x="2345285" y="8626475"/>
            <a:ext cx="2715260" cy="878205"/>
          </a:xfrm>
          <a:custGeom>
            <a:avLst/>
            <a:gdLst/>
            <a:ahLst/>
            <a:cxnLst/>
            <a:rect l="l" t="t" r="r" b="b"/>
            <a:pathLst>
              <a:path w="2715260"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651856" y="877889"/>
                </a:lnTo>
                <a:lnTo>
                  <a:pt x="2676312" y="872951"/>
                </a:lnTo>
                <a:lnTo>
                  <a:pt x="2696281" y="859485"/>
                </a:lnTo>
                <a:lnTo>
                  <a:pt x="2709745" y="839515"/>
                </a:lnTo>
                <a:lnTo>
                  <a:pt x="2714681" y="815064"/>
                </a:lnTo>
                <a:lnTo>
                  <a:pt x="2714681" y="62825"/>
                </a:lnTo>
                <a:lnTo>
                  <a:pt x="2709745" y="38373"/>
                </a:lnTo>
                <a:lnTo>
                  <a:pt x="2696281" y="18403"/>
                </a:lnTo>
                <a:lnTo>
                  <a:pt x="2676312" y="4938"/>
                </a:lnTo>
                <a:lnTo>
                  <a:pt x="2651856"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4" name="object 46">
            <a:extLst>
              <a:ext uri="{FF2B5EF4-FFF2-40B4-BE49-F238E27FC236}">
                <a16:creationId xmlns:a16="http://schemas.microsoft.com/office/drawing/2014/main" id="{066143A9-1221-0CD7-6B04-114B5DC2FB7E}"/>
              </a:ext>
            </a:extLst>
          </p:cNvPr>
          <p:cNvSpPr/>
          <p:nvPr/>
        </p:nvSpPr>
        <p:spPr>
          <a:xfrm>
            <a:off x="1075511" y="8626475"/>
            <a:ext cx="1170940" cy="878205"/>
          </a:xfrm>
          <a:custGeom>
            <a:avLst/>
            <a:gdLst/>
            <a:ahLst/>
            <a:cxnLst/>
            <a:rect l="l" t="t" r="r" b="b"/>
            <a:pathLst>
              <a:path w="1170939"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1107714" y="877889"/>
                </a:lnTo>
                <a:lnTo>
                  <a:pt x="1132170" y="872951"/>
                </a:lnTo>
                <a:lnTo>
                  <a:pt x="1152140" y="859485"/>
                </a:lnTo>
                <a:lnTo>
                  <a:pt x="1165603" y="839515"/>
                </a:lnTo>
                <a:lnTo>
                  <a:pt x="1170540" y="815064"/>
                </a:lnTo>
                <a:lnTo>
                  <a:pt x="1170540" y="62825"/>
                </a:lnTo>
                <a:lnTo>
                  <a:pt x="1165603" y="38373"/>
                </a:lnTo>
                <a:lnTo>
                  <a:pt x="1152140" y="18403"/>
                </a:lnTo>
                <a:lnTo>
                  <a:pt x="1132170" y="4938"/>
                </a:lnTo>
                <a:lnTo>
                  <a:pt x="110771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5" name="object 55">
            <a:extLst>
              <a:ext uri="{FF2B5EF4-FFF2-40B4-BE49-F238E27FC236}">
                <a16:creationId xmlns:a16="http://schemas.microsoft.com/office/drawing/2014/main" id="{CF7192CD-CFC7-27A1-3A5E-D1F8B308C06D}"/>
              </a:ext>
            </a:extLst>
          </p:cNvPr>
          <p:cNvSpPr/>
          <p:nvPr/>
        </p:nvSpPr>
        <p:spPr>
          <a:xfrm>
            <a:off x="12638180" y="8626475"/>
            <a:ext cx="4076065" cy="878205"/>
          </a:xfrm>
          <a:custGeom>
            <a:avLst/>
            <a:gdLst/>
            <a:ahLst/>
            <a:cxnLst/>
            <a:rect l="l" t="t" r="r" b="b"/>
            <a:pathLst>
              <a:path w="407606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4012883" y="877889"/>
                </a:lnTo>
                <a:lnTo>
                  <a:pt x="4037334" y="872951"/>
                </a:lnTo>
                <a:lnTo>
                  <a:pt x="4057304" y="859485"/>
                </a:lnTo>
                <a:lnTo>
                  <a:pt x="4070770" y="839515"/>
                </a:lnTo>
                <a:lnTo>
                  <a:pt x="4075708" y="815064"/>
                </a:lnTo>
                <a:lnTo>
                  <a:pt x="4075708" y="62825"/>
                </a:lnTo>
                <a:lnTo>
                  <a:pt x="4070770" y="38373"/>
                </a:lnTo>
                <a:lnTo>
                  <a:pt x="4057304" y="18403"/>
                </a:lnTo>
                <a:lnTo>
                  <a:pt x="4037334" y="4938"/>
                </a:lnTo>
                <a:lnTo>
                  <a:pt x="4012883"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6" name="object 64">
            <a:extLst>
              <a:ext uri="{FF2B5EF4-FFF2-40B4-BE49-F238E27FC236}">
                <a16:creationId xmlns:a16="http://schemas.microsoft.com/office/drawing/2014/main" id="{1183052D-CF4D-2B49-0F81-16B77CA6861B}"/>
              </a:ext>
            </a:extLst>
          </p:cNvPr>
          <p:cNvSpPr/>
          <p:nvPr/>
        </p:nvSpPr>
        <p:spPr>
          <a:xfrm>
            <a:off x="5151381" y="8626475"/>
            <a:ext cx="5142865" cy="878205"/>
          </a:xfrm>
          <a:custGeom>
            <a:avLst/>
            <a:gdLst/>
            <a:ahLst/>
            <a:cxnLst/>
            <a:rect l="l" t="t" r="r" b="b"/>
            <a:pathLst>
              <a:path w="514286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5079625" y="877889"/>
                </a:lnTo>
                <a:lnTo>
                  <a:pt x="5104081" y="872951"/>
                </a:lnTo>
                <a:lnTo>
                  <a:pt x="5124050" y="859485"/>
                </a:lnTo>
                <a:lnTo>
                  <a:pt x="5137514" y="839515"/>
                </a:lnTo>
                <a:lnTo>
                  <a:pt x="5142450" y="815064"/>
                </a:lnTo>
                <a:lnTo>
                  <a:pt x="5142450" y="62825"/>
                </a:lnTo>
                <a:lnTo>
                  <a:pt x="5137514" y="38373"/>
                </a:lnTo>
                <a:lnTo>
                  <a:pt x="5124050" y="18403"/>
                </a:lnTo>
                <a:lnTo>
                  <a:pt x="5104081" y="4938"/>
                </a:lnTo>
                <a:lnTo>
                  <a:pt x="5079625"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7" name="object 13">
            <a:extLst>
              <a:ext uri="{FF2B5EF4-FFF2-40B4-BE49-F238E27FC236}">
                <a16:creationId xmlns:a16="http://schemas.microsoft.com/office/drawing/2014/main" id="{FAA89117-AD2E-3986-FFE6-DB35C90556C8}"/>
              </a:ext>
            </a:extLst>
          </p:cNvPr>
          <p:cNvSpPr/>
          <p:nvPr/>
        </p:nvSpPr>
        <p:spPr>
          <a:xfrm>
            <a:off x="16817691" y="7635875"/>
            <a:ext cx="2604770" cy="878205"/>
          </a:xfrm>
          <a:custGeom>
            <a:avLst/>
            <a:gdLst/>
            <a:ahLst/>
            <a:cxnLst/>
            <a:rect l="l" t="t" r="r" b="b"/>
            <a:pathLst>
              <a:path w="2604769"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541503" y="877889"/>
                </a:lnTo>
                <a:lnTo>
                  <a:pt x="2565959" y="872951"/>
                </a:lnTo>
                <a:lnTo>
                  <a:pt x="2585929" y="859485"/>
                </a:lnTo>
                <a:lnTo>
                  <a:pt x="2599392" y="839515"/>
                </a:lnTo>
                <a:lnTo>
                  <a:pt x="2604329" y="815064"/>
                </a:lnTo>
                <a:lnTo>
                  <a:pt x="2604329" y="62825"/>
                </a:lnTo>
                <a:lnTo>
                  <a:pt x="2599392" y="38373"/>
                </a:lnTo>
                <a:lnTo>
                  <a:pt x="2585929" y="18403"/>
                </a:lnTo>
                <a:lnTo>
                  <a:pt x="2565959" y="4938"/>
                </a:lnTo>
                <a:lnTo>
                  <a:pt x="2541503" y="0"/>
                </a:lnTo>
                <a:lnTo>
                  <a:pt x="62825" y="0"/>
                </a:lnTo>
                <a:close/>
              </a:path>
            </a:pathLst>
          </a:custGeom>
          <a:solidFill>
            <a:srgbClr val="F3F3F3"/>
          </a:solidFill>
          <a:ln w="10470">
            <a:solidFill>
              <a:srgbClr val="CCCC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8" name="object 28">
            <a:extLst>
              <a:ext uri="{FF2B5EF4-FFF2-40B4-BE49-F238E27FC236}">
                <a16:creationId xmlns:a16="http://schemas.microsoft.com/office/drawing/2014/main" id="{6B21A49C-CC3A-2FD9-7F85-E829BE6F3FCC}"/>
              </a:ext>
            </a:extLst>
          </p:cNvPr>
          <p:cNvSpPr/>
          <p:nvPr/>
        </p:nvSpPr>
        <p:spPr>
          <a:xfrm>
            <a:off x="10385242" y="7635875"/>
            <a:ext cx="2163445" cy="878205"/>
          </a:xfrm>
          <a:custGeom>
            <a:avLst/>
            <a:gdLst/>
            <a:ahLst/>
            <a:cxnLst/>
            <a:rect l="l" t="t" r="r" b="b"/>
            <a:pathLst>
              <a:path w="216344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100093" y="877889"/>
                </a:lnTo>
                <a:lnTo>
                  <a:pt x="2124548" y="872951"/>
                </a:lnTo>
                <a:lnTo>
                  <a:pt x="2144518" y="859485"/>
                </a:lnTo>
                <a:lnTo>
                  <a:pt x="2157981" y="839515"/>
                </a:lnTo>
                <a:lnTo>
                  <a:pt x="2162918" y="815064"/>
                </a:lnTo>
                <a:lnTo>
                  <a:pt x="2162918" y="62825"/>
                </a:lnTo>
                <a:lnTo>
                  <a:pt x="2157981" y="38373"/>
                </a:lnTo>
                <a:lnTo>
                  <a:pt x="2144518" y="18403"/>
                </a:lnTo>
                <a:lnTo>
                  <a:pt x="2124548" y="4938"/>
                </a:lnTo>
                <a:lnTo>
                  <a:pt x="2100093"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9" name="object 37">
            <a:extLst>
              <a:ext uri="{FF2B5EF4-FFF2-40B4-BE49-F238E27FC236}">
                <a16:creationId xmlns:a16="http://schemas.microsoft.com/office/drawing/2014/main" id="{5D93DF3A-1494-627E-9A61-F294167A51D9}"/>
              </a:ext>
            </a:extLst>
          </p:cNvPr>
          <p:cNvSpPr/>
          <p:nvPr/>
        </p:nvSpPr>
        <p:spPr>
          <a:xfrm>
            <a:off x="2345285" y="7635875"/>
            <a:ext cx="2715260" cy="878205"/>
          </a:xfrm>
          <a:custGeom>
            <a:avLst/>
            <a:gdLst/>
            <a:ahLst/>
            <a:cxnLst/>
            <a:rect l="l" t="t" r="r" b="b"/>
            <a:pathLst>
              <a:path w="2715260"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2651856" y="877889"/>
                </a:lnTo>
                <a:lnTo>
                  <a:pt x="2676312" y="872951"/>
                </a:lnTo>
                <a:lnTo>
                  <a:pt x="2696281" y="859485"/>
                </a:lnTo>
                <a:lnTo>
                  <a:pt x="2709745" y="839515"/>
                </a:lnTo>
                <a:lnTo>
                  <a:pt x="2714681" y="815064"/>
                </a:lnTo>
                <a:lnTo>
                  <a:pt x="2714681" y="62825"/>
                </a:lnTo>
                <a:lnTo>
                  <a:pt x="2709745" y="38373"/>
                </a:lnTo>
                <a:lnTo>
                  <a:pt x="2696281" y="18403"/>
                </a:lnTo>
                <a:lnTo>
                  <a:pt x="2676312" y="4938"/>
                </a:lnTo>
                <a:lnTo>
                  <a:pt x="2651856"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00" name="object 46">
            <a:extLst>
              <a:ext uri="{FF2B5EF4-FFF2-40B4-BE49-F238E27FC236}">
                <a16:creationId xmlns:a16="http://schemas.microsoft.com/office/drawing/2014/main" id="{DE3B6EB9-8B2B-BBBD-2857-FE08F1F9A4BB}"/>
              </a:ext>
            </a:extLst>
          </p:cNvPr>
          <p:cNvSpPr/>
          <p:nvPr/>
        </p:nvSpPr>
        <p:spPr>
          <a:xfrm>
            <a:off x="1075511" y="7635875"/>
            <a:ext cx="1170940" cy="878205"/>
          </a:xfrm>
          <a:custGeom>
            <a:avLst/>
            <a:gdLst/>
            <a:ahLst/>
            <a:cxnLst/>
            <a:rect l="l" t="t" r="r" b="b"/>
            <a:pathLst>
              <a:path w="1170939"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1107714" y="877889"/>
                </a:lnTo>
                <a:lnTo>
                  <a:pt x="1132170" y="872951"/>
                </a:lnTo>
                <a:lnTo>
                  <a:pt x="1152140" y="859485"/>
                </a:lnTo>
                <a:lnTo>
                  <a:pt x="1165603" y="839515"/>
                </a:lnTo>
                <a:lnTo>
                  <a:pt x="1170540" y="815064"/>
                </a:lnTo>
                <a:lnTo>
                  <a:pt x="1170540" y="62825"/>
                </a:lnTo>
                <a:lnTo>
                  <a:pt x="1165603" y="38373"/>
                </a:lnTo>
                <a:lnTo>
                  <a:pt x="1152140" y="18403"/>
                </a:lnTo>
                <a:lnTo>
                  <a:pt x="1132170" y="4938"/>
                </a:lnTo>
                <a:lnTo>
                  <a:pt x="110771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01" name="object 55">
            <a:extLst>
              <a:ext uri="{FF2B5EF4-FFF2-40B4-BE49-F238E27FC236}">
                <a16:creationId xmlns:a16="http://schemas.microsoft.com/office/drawing/2014/main" id="{40CEE181-E966-EB46-6D47-DCD7FB203C38}"/>
              </a:ext>
            </a:extLst>
          </p:cNvPr>
          <p:cNvSpPr/>
          <p:nvPr/>
        </p:nvSpPr>
        <p:spPr>
          <a:xfrm>
            <a:off x="12638180" y="7635875"/>
            <a:ext cx="4076065" cy="878205"/>
          </a:xfrm>
          <a:custGeom>
            <a:avLst/>
            <a:gdLst/>
            <a:ahLst/>
            <a:cxnLst/>
            <a:rect l="l" t="t" r="r" b="b"/>
            <a:pathLst>
              <a:path w="407606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4012883" y="877889"/>
                </a:lnTo>
                <a:lnTo>
                  <a:pt x="4037334" y="872951"/>
                </a:lnTo>
                <a:lnTo>
                  <a:pt x="4057304" y="859485"/>
                </a:lnTo>
                <a:lnTo>
                  <a:pt x="4070770" y="839515"/>
                </a:lnTo>
                <a:lnTo>
                  <a:pt x="4075708" y="815064"/>
                </a:lnTo>
                <a:lnTo>
                  <a:pt x="4075708" y="62825"/>
                </a:lnTo>
                <a:lnTo>
                  <a:pt x="4070770" y="38373"/>
                </a:lnTo>
                <a:lnTo>
                  <a:pt x="4057304" y="18403"/>
                </a:lnTo>
                <a:lnTo>
                  <a:pt x="4037334" y="4938"/>
                </a:lnTo>
                <a:lnTo>
                  <a:pt x="4012883"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02" name="object 64">
            <a:extLst>
              <a:ext uri="{FF2B5EF4-FFF2-40B4-BE49-F238E27FC236}">
                <a16:creationId xmlns:a16="http://schemas.microsoft.com/office/drawing/2014/main" id="{CB6A4FDB-55D1-8C2E-7717-E7CB9C9DD7DD}"/>
              </a:ext>
            </a:extLst>
          </p:cNvPr>
          <p:cNvSpPr/>
          <p:nvPr/>
        </p:nvSpPr>
        <p:spPr>
          <a:xfrm>
            <a:off x="5151381" y="7635875"/>
            <a:ext cx="5142865" cy="878205"/>
          </a:xfrm>
          <a:custGeom>
            <a:avLst/>
            <a:gdLst/>
            <a:ahLst/>
            <a:cxnLst/>
            <a:rect l="l" t="t" r="r" b="b"/>
            <a:pathLst>
              <a:path w="5142865" h="878204">
                <a:moveTo>
                  <a:pt x="62825" y="0"/>
                </a:moveTo>
                <a:lnTo>
                  <a:pt x="38369" y="4938"/>
                </a:lnTo>
                <a:lnTo>
                  <a:pt x="18399" y="18403"/>
                </a:lnTo>
                <a:lnTo>
                  <a:pt x="4936" y="38373"/>
                </a:lnTo>
                <a:lnTo>
                  <a:pt x="0" y="62825"/>
                </a:lnTo>
                <a:lnTo>
                  <a:pt x="0" y="815064"/>
                </a:lnTo>
                <a:lnTo>
                  <a:pt x="4936" y="839515"/>
                </a:lnTo>
                <a:lnTo>
                  <a:pt x="18399" y="859485"/>
                </a:lnTo>
                <a:lnTo>
                  <a:pt x="38369" y="872951"/>
                </a:lnTo>
                <a:lnTo>
                  <a:pt x="62825" y="877889"/>
                </a:lnTo>
                <a:lnTo>
                  <a:pt x="5079625" y="877889"/>
                </a:lnTo>
                <a:lnTo>
                  <a:pt x="5104081" y="872951"/>
                </a:lnTo>
                <a:lnTo>
                  <a:pt x="5124050" y="859485"/>
                </a:lnTo>
                <a:lnTo>
                  <a:pt x="5137514" y="839515"/>
                </a:lnTo>
                <a:lnTo>
                  <a:pt x="5142450" y="815064"/>
                </a:lnTo>
                <a:lnTo>
                  <a:pt x="5142450" y="62825"/>
                </a:lnTo>
                <a:lnTo>
                  <a:pt x="5137514" y="38373"/>
                </a:lnTo>
                <a:lnTo>
                  <a:pt x="5124050" y="18403"/>
                </a:lnTo>
                <a:lnTo>
                  <a:pt x="5104081" y="4938"/>
                </a:lnTo>
                <a:lnTo>
                  <a:pt x="5079625"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object 4">
            <a:extLst>
              <a:ext uri="{FF2B5EF4-FFF2-40B4-BE49-F238E27FC236}">
                <a16:creationId xmlns:a16="http://schemas.microsoft.com/office/drawing/2014/main" id="{93229003-7D0B-8245-E73A-F30ACBBCD82C}"/>
              </a:ext>
            </a:extLst>
          </p:cNvPr>
          <p:cNvSpPr/>
          <p:nvPr/>
        </p:nvSpPr>
        <p:spPr>
          <a:xfrm>
            <a:off x="13569817" y="4373874"/>
            <a:ext cx="5778633" cy="1598930"/>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endParaRPr sz="14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ject 4"/>
          <p:cNvSpPr/>
          <p:nvPr/>
        </p:nvSpPr>
        <p:spPr>
          <a:xfrm>
            <a:off x="6631560" y="2049369"/>
            <a:ext cx="12844780" cy="6205855"/>
          </a:xfrm>
          <a:custGeom>
            <a:avLst/>
            <a:gdLst/>
            <a:ahLst/>
            <a:cxnLst/>
            <a:rect l="l" t="t" r="r" b="b"/>
            <a:pathLst>
              <a:path w="12844780" h="6205855">
                <a:moveTo>
                  <a:pt x="62825" y="0"/>
                </a:moveTo>
                <a:lnTo>
                  <a:pt x="38369" y="4938"/>
                </a:lnTo>
                <a:lnTo>
                  <a:pt x="18399" y="18403"/>
                </a:lnTo>
                <a:lnTo>
                  <a:pt x="4936" y="38373"/>
                </a:lnTo>
                <a:lnTo>
                  <a:pt x="0" y="62825"/>
                </a:lnTo>
                <a:lnTo>
                  <a:pt x="0" y="6142818"/>
                </a:lnTo>
                <a:lnTo>
                  <a:pt x="4936" y="6167273"/>
                </a:lnTo>
                <a:lnTo>
                  <a:pt x="18399" y="6187243"/>
                </a:lnTo>
                <a:lnTo>
                  <a:pt x="38369" y="6200706"/>
                </a:lnTo>
                <a:lnTo>
                  <a:pt x="62825" y="6205643"/>
                </a:lnTo>
                <a:lnTo>
                  <a:pt x="12781464" y="6205643"/>
                </a:lnTo>
                <a:lnTo>
                  <a:pt x="12805915" y="6200706"/>
                </a:lnTo>
                <a:lnTo>
                  <a:pt x="12825885" y="6187243"/>
                </a:lnTo>
                <a:lnTo>
                  <a:pt x="12839351" y="6167273"/>
                </a:lnTo>
                <a:lnTo>
                  <a:pt x="12844289" y="6142818"/>
                </a:lnTo>
                <a:lnTo>
                  <a:pt x="12844289" y="62825"/>
                </a:lnTo>
                <a:lnTo>
                  <a:pt x="12839351" y="38373"/>
                </a:lnTo>
                <a:lnTo>
                  <a:pt x="12825885" y="18403"/>
                </a:lnTo>
                <a:lnTo>
                  <a:pt x="12805915" y="4938"/>
                </a:lnTo>
                <a:lnTo>
                  <a:pt x="12781464" y="0"/>
                </a:lnTo>
                <a:lnTo>
                  <a:pt x="62825" y="0"/>
                </a:lnTo>
                <a:close/>
              </a:path>
            </a:pathLst>
          </a:custGeom>
          <a:solidFill>
            <a:srgbClr val="F3F3F3"/>
          </a:solidFill>
          <a:ln w="10470">
            <a:solidFill>
              <a:srgbClr val="CCCCCC"/>
            </a:solidFill>
          </a:ln>
        </p:spPr>
        <p:txBody>
          <a:bodyPr wrap="square" lIns="108000" tIns="108000" rIns="108000" bIns="108000" rtlCol="0"/>
          <a:lstStyle/>
          <a:p>
            <a:endParaRPr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29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gn with a person running out of the door&#10;&#10;Description automatically generated">
            <a:extLst>
              <a:ext uri="{FF2B5EF4-FFF2-40B4-BE49-F238E27FC236}">
                <a16:creationId xmlns:a16="http://schemas.microsoft.com/office/drawing/2014/main" id="{70BB4937-645D-7B76-D4AC-FA4DDA66F063}"/>
              </a:ext>
            </a:extLst>
          </p:cNvPr>
          <p:cNvPicPr>
            <a:picLocks noChangeAspect="1"/>
          </p:cNvPicPr>
          <p:nvPr/>
        </p:nvPicPr>
        <p:blipFill>
          <a:blip r:embed="rId3"/>
          <a:stretch>
            <a:fillRect/>
          </a:stretch>
        </p:blipFill>
        <p:spPr>
          <a:xfrm>
            <a:off x="-283" y="3190"/>
            <a:ext cx="20099654" cy="11301974"/>
          </a:xfrm>
          <a:prstGeom prst="rect">
            <a:avLst/>
          </a:prstGeom>
        </p:spPr>
      </p:pic>
    </p:spTree>
    <p:extLst>
      <p:ext uri="{BB962C8B-B14F-4D97-AF65-F5344CB8AC3E}">
        <p14:creationId xmlns:p14="http://schemas.microsoft.com/office/powerpoint/2010/main" val="6061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figure in a doorway&#10;&#10;Description automatically generated">
            <a:extLst>
              <a:ext uri="{FF2B5EF4-FFF2-40B4-BE49-F238E27FC236}">
                <a16:creationId xmlns:a16="http://schemas.microsoft.com/office/drawing/2014/main" id="{D25E1FD2-BCAD-5D2A-57D5-AC1B2B198096}"/>
              </a:ext>
            </a:extLst>
          </p:cNvPr>
          <p:cNvPicPr>
            <a:picLocks noChangeAspect="1"/>
          </p:cNvPicPr>
          <p:nvPr/>
        </p:nvPicPr>
        <p:blipFill>
          <a:blip r:embed="rId3"/>
          <a:stretch>
            <a:fillRect/>
          </a:stretch>
        </p:blipFill>
        <p:spPr>
          <a:xfrm>
            <a:off x="6455203" y="3352800"/>
            <a:ext cx="7193621" cy="4600575"/>
          </a:xfrm>
          <a:prstGeom prst="rect">
            <a:avLst/>
          </a:prstGeom>
        </p:spPr>
      </p:pic>
    </p:spTree>
    <p:extLst>
      <p:ext uri="{BB962C8B-B14F-4D97-AF65-F5344CB8AC3E}">
        <p14:creationId xmlns:p14="http://schemas.microsoft.com/office/powerpoint/2010/main" val="39762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093C44DC-1E79-405D-A6F8-F757E7E5D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06000" cy="102433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Folded Corner 48">
            <a:extLst>
              <a:ext uri="{FF2B5EF4-FFF2-40B4-BE49-F238E27FC236}">
                <a16:creationId xmlns:a16="http://schemas.microsoft.com/office/drawing/2014/main" id="{BD2BF3C9-7B61-6E5C-CCE2-30524F0BCC54}"/>
              </a:ext>
            </a:extLst>
          </p:cNvPr>
          <p:cNvSpPr/>
          <p:nvPr/>
        </p:nvSpPr>
        <p:spPr>
          <a:xfrm>
            <a:off x="352631" y="83978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 name="Folded Corner 49">
            <a:extLst>
              <a:ext uri="{FF2B5EF4-FFF2-40B4-BE49-F238E27FC236}">
                <a16:creationId xmlns:a16="http://schemas.microsoft.com/office/drawing/2014/main" id="{04011348-C12E-7FDB-8E22-A7D38177D988}"/>
              </a:ext>
            </a:extLst>
          </p:cNvPr>
          <p:cNvSpPr/>
          <p:nvPr/>
        </p:nvSpPr>
        <p:spPr>
          <a:xfrm>
            <a:off x="1629496" y="83978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9" name="Folded Corner 50">
            <a:extLst>
              <a:ext uri="{FF2B5EF4-FFF2-40B4-BE49-F238E27FC236}">
                <a16:creationId xmlns:a16="http://schemas.microsoft.com/office/drawing/2014/main" id="{B69A8814-CEF6-7A11-FEC5-C59AABF2A3D0}"/>
              </a:ext>
            </a:extLst>
          </p:cNvPr>
          <p:cNvSpPr/>
          <p:nvPr/>
        </p:nvSpPr>
        <p:spPr>
          <a:xfrm>
            <a:off x="2889250" y="83978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0" name="Folded Corner 51">
            <a:extLst>
              <a:ext uri="{FF2B5EF4-FFF2-40B4-BE49-F238E27FC236}">
                <a16:creationId xmlns:a16="http://schemas.microsoft.com/office/drawing/2014/main" id="{863219C2-0F81-825C-65FD-FFFAF46D3B91}"/>
              </a:ext>
            </a:extLst>
          </p:cNvPr>
          <p:cNvSpPr/>
          <p:nvPr/>
        </p:nvSpPr>
        <p:spPr>
          <a:xfrm>
            <a:off x="4162465" y="83978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3" name="Folded Corner 52">
            <a:extLst>
              <a:ext uri="{FF2B5EF4-FFF2-40B4-BE49-F238E27FC236}">
                <a16:creationId xmlns:a16="http://schemas.microsoft.com/office/drawing/2014/main" id="{99E9A331-0990-88BC-73DF-B3CEE57A5C8B}"/>
              </a:ext>
            </a:extLst>
          </p:cNvPr>
          <p:cNvSpPr/>
          <p:nvPr/>
        </p:nvSpPr>
        <p:spPr>
          <a:xfrm>
            <a:off x="352631" y="98386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4" name="Folded Corner 53">
            <a:extLst>
              <a:ext uri="{FF2B5EF4-FFF2-40B4-BE49-F238E27FC236}">
                <a16:creationId xmlns:a16="http://schemas.microsoft.com/office/drawing/2014/main" id="{C0DEF0E9-FA70-A3D0-C25F-BAC05FD3439D}"/>
              </a:ext>
            </a:extLst>
          </p:cNvPr>
          <p:cNvSpPr/>
          <p:nvPr/>
        </p:nvSpPr>
        <p:spPr>
          <a:xfrm>
            <a:off x="1629496" y="98386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5" name="Folded Corner 54">
            <a:extLst>
              <a:ext uri="{FF2B5EF4-FFF2-40B4-BE49-F238E27FC236}">
                <a16:creationId xmlns:a16="http://schemas.microsoft.com/office/drawing/2014/main" id="{2F56A887-9911-526C-ECCC-9A79A78E65BF}"/>
              </a:ext>
            </a:extLst>
          </p:cNvPr>
          <p:cNvSpPr/>
          <p:nvPr/>
        </p:nvSpPr>
        <p:spPr>
          <a:xfrm>
            <a:off x="2889250" y="98386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6" name="Folded Corner 55">
            <a:extLst>
              <a:ext uri="{FF2B5EF4-FFF2-40B4-BE49-F238E27FC236}">
                <a16:creationId xmlns:a16="http://schemas.microsoft.com/office/drawing/2014/main" id="{8B31D35D-2FA1-3EDE-AF1D-DC6109F8042E}"/>
              </a:ext>
            </a:extLst>
          </p:cNvPr>
          <p:cNvSpPr/>
          <p:nvPr/>
        </p:nvSpPr>
        <p:spPr>
          <a:xfrm>
            <a:off x="4162465" y="98386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21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 name="Folded Corner 45">
            <a:extLst>
              <a:ext uri="{FF2B5EF4-FFF2-40B4-BE49-F238E27FC236}">
                <a16:creationId xmlns:a16="http://schemas.microsoft.com/office/drawing/2014/main" id="{E642878F-22B7-FC78-DF6A-53B02051CB8D}"/>
              </a:ext>
            </a:extLst>
          </p:cNvPr>
          <p:cNvSpPr/>
          <p:nvPr/>
        </p:nvSpPr>
        <p:spPr>
          <a:xfrm>
            <a:off x="962230" y="2349844"/>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7" name="Folded Corner 46">
            <a:extLst>
              <a:ext uri="{FF2B5EF4-FFF2-40B4-BE49-F238E27FC236}">
                <a16:creationId xmlns:a16="http://schemas.microsoft.com/office/drawing/2014/main" id="{2EEFC5FE-B8A9-53CF-FD91-0EAE94DD9061}"/>
              </a:ext>
            </a:extLst>
          </p:cNvPr>
          <p:cNvSpPr/>
          <p:nvPr/>
        </p:nvSpPr>
        <p:spPr>
          <a:xfrm>
            <a:off x="2239095" y="2349844"/>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8" name="Folded Corner 47">
            <a:extLst>
              <a:ext uri="{FF2B5EF4-FFF2-40B4-BE49-F238E27FC236}">
                <a16:creationId xmlns:a16="http://schemas.microsoft.com/office/drawing/2014/main" id="{0A5B9930-7510-21FF-5E43-0234C7822864}"/>
              </a:ext>
            </a:extLst>
          </p:cNvPr>
          <p:cNvSpPr/>
          <p:nvPr/>
        </p:nvSpPr>
        <p:spPr>
          <a:xfrm>
            <a:off x="3498850" y="2349844"/>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9" name="Folded Corner 48">
            <a:extLst>
              <a:ext uri="{FF2B5EF4-FFF2-40B4-BE49-F238E27FC236}">
                <a16:creationId xmlns:a16="http://schemas.microsoft.com/office/drawing/2014/main" id="{9863E2FA-6306-1C9B-53A3-7D4E6F132AB8}"/>
              </a:ext>
            </a:extLst>
          </p:cNvPr>
          <p:cNvSpPr/>
          <p:nvPr/>
        </p:nvSpPr>
        <p:spPr>
          <a:xfrm>
            <a:off x="962230" y="48164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0" name="Folded Corner 49">
            <a:extLst>
              <a:ext uri="{FF2B5EF4-FFF2-40B4-BE49-F238E27FC236}">
                <a16:creationId xmlns:a16="http://schemas.microsoft.com/office/drawing/2014/main" id="{18F6D6FF-A344-D07D-73BE-B945B749E064}"/>
              </a:ext>
            </a:extLst>
          </p:cNvPr>
          <p:cNvSpPr/>
          <p:nvPr/>
        </p:nvSpPr>
        <p:spPr>
          <a:xfrm>
            <a:off x="2239095" y="48164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1" name="Folded Corner 50">
            <a:extLst>
              <a:ext uri="{FF2B5EF4-FFF2-40B4-BE49-F238E27FC236}">
                <a16:creationId xmlns:a16="http://schemas.microsoft.com/office/drawing/2014/main" id="{61622A96-F6F7-3645-9578-AF22EF934C48}"/>
              </a:ext>
            </a:extLst>
          </p:cNvPr>
          <p:cNvSpPr/>
          <p:nvPr/>
        </p:nvSpPr>
        <p:spPr>
          <a:xfrm>
            <a:off x="3498849" y="48164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2" name="Folded Corner 51">
            <a:extLst>
              <a:ext uri="{FF2B5EF4-FFF2-40B4-BE49-F238E27FC236}">
                <a16:creationId xmlns:a16="http://schemas.microsoft.com/office/drawing/2014/main" id="{C82436A6-AB97-782C-557A-A3202FB67A70}"/>
              </a:ext>
            </a:extLst>
          </p:cNvPr>
          <p:cNvSpPr/>
          <p:nvPr/>
        </p:nvSpPr>
        <p:spPr>
          <a:xfrm>
            <a:off x="4772064" y="4816475"/>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3" name="Folded Corner 52">
            <a:extLst>
              <a:ext uri="{FF2B5EF4-FFF2-40B4-BE49-F238E27FC236}">
                <a16:creationId xmlns:a16="http://schemas.microsoft.com/office/drawing/2014/main" id="{6401A3D5-E47C-89CF-EA89-823056C29A8B}"/>
              </a:ext>
            </a:extLst>
          </p:cNvPr>
          <p:cNvSpPr/>
          <p:nvPr/>
        </p:nvSpPr>
        <p:spPr>
          <a:xfrm>
            <a:off x="962230" y="62572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4" name="Folded Corner 53">
            <a:extLst>
              <a:ext uri="{FF2B5EF4-FFF2-40B4-BE49-F238E27FC236}">
                <a16:creationId xmlns:a16="http://schemas.microsoft.com/office/drawing/2014/main" id="{D3F853CB-649B-549E-77B3-EF419716163F}"/>
              </a:ext>
            </a:extLst>
          </p:cNvPr>
          <p:cNvSpPr/>
          <p:nvPr/>
        </p:nvSpPr>
        <p:spPr>
          <a:xfrm>
            <a:off x="2239095" y="62572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5" name="Folded Corner 54">
            <a:extLst>
              <a:ext uri="{FF2B5EF4-FFF2-40B4-BE49-F238E27FC236}">
                <a16:creationId xmlns:a16="http://schemas.microsoft.com/office/drawing/2014/main" id="{22C6A7D5-C5C3-CE04-7909-0C6AC5D45DFD}"/>
              </a:ext>
            </a:extLst>
          </p:cNvPr>
          <p:cNvSpPr/>
          <p:nvPr/>
        </p:nvSpPr>
        <p:spPr>
          <a:xfrm>
            <a:off x="3498849" y="62572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6" name="Folded Corner 55">
            <a:extLst>
              <a:ext uri="{FF2B5EF4-FFF2-40B4-BE49-F238E27FC236}">
                <a16:creationId xmlns:a16="http://schemas.microsoft.com/office/drawing/2014/main" id="{B22ECAED-F7F1-416B-891B-FC0D9EDD86B8}"/>
              </a:ext>
            </a:extLst>
          </p:cNvPr>
          <p:cNvSpPr/>
          <p:nvPr/>
        </p:nvSpPr>
        <p:spPr>
          <a:xfrm>
            <a:off x="4772064" y="6257286"/>
            <a:ext cx="1043639" cy="1149989"/>
          </a:xfrm>
          <a:prstGeom prst="foldedCorner">
            <a:avLst/>
          </a:prstGeom>
          <a:solidFill>
            <a:srgbClr val="FFFF67"/>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 name="Folded Corner 10">
            <a:extLst>
              <a:ext uri="{FF2B5EF4-FFF2-40B4-BE49-F238E27FC236}">
                <a16:creationId xmlns:a16="http://schemas.microsoft.com/office/drawing/2014/main" id="{6E0BEDDF-7729-6A8B-EC81-7B214E887404}"/>
              </a:ext>
            </a:extLst>
          </p:cNvPr>
          <p:cNvSpPr/>
          <p:nvPr/>
        </p:nvSpPr>
        <p:spPr>
          <a:xfrm>
            <a:off x="-3491127" y="2349844"/>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Privacy</a:t>
            </a:r>
          </a:p>
        </p:txBody>
      </p:sp>
      <p:sp>
        <p:nvSpPr>
          <p:cNvPr id="13" name="Folded Corner 12">
            <a:extLst>
              <a:ext uri="{FF2B5EF4-FFF2-40B4-BE49-F238E27FC236}">
                <a16:creationId xmlns:a16="http://schemas.microsoft.com/office/drawing/2014/main" id="{A25AE286-C83F-8887-880D-8BC85DE749F0}"/>
              </a:ext>
            </a:extLst>
          </p:cNvPr>
          <p:cNvSpPr/>
          <p:nvPr/>
        </p:nvSpPr>
        <p:spPr>
          <a:xfrm>
            <a:off x="-2371472" y="2349844"/>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Fairness</a:t>
            </a:r>
          </a:p>
        </p:txBody>
      </p:sp>
      <p:sp>
        <p:nvSpPr>
          <p:cNvPr id="14" name="Folded Corner 13">
            <a:extLst>
              <a:ext uri="{FF2B5EF4-FFF2-40B4-BE49-F238E27FC236}">
                <a16:creationId xmlns:a16="http://schemas.microsoft.com/office/drawing/2014/main" id="{60E4901F-6AAC-2720-9190-674216146B03}"/>
              </a:ext>
            </a:extLst>
          </p:cNvPr>
          <p:cNvSpPr/>
          <p:nvPr/>
        </p:nvSpPr>
        <p:spPr>
          <a:xfrm>
            <a:off x="-1251817" y="2349844"/>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Inculusive</a:t>
            </a:r>
            <a:r>
              <a:rPr lang="en-US" sz="1200" dirty="0">
                <a:solidFill>
                  <a:schemeClr val="tx1"/>
                </a:solidFill>
                <a:latin typeface="Arial" panose="020B0604020202020204" pitchFamily="34" charset="0"/>
                <a:cs typeface="Arial" panose="020B0604020202020204" pitchFamily="34" charset="0"/>
              </a:rPr>
              <a:t>-</a:t>
            </a:r>
          </a:p>
          <a:p>
            <a:pPr algn="ctr"/>
            <a:r>
              <a:rPr lang="en-US" sz="1200" dirty="0">
                <a:solidFill>
                  <a:schemeClr val="tx1"/>
                </a:solidFill>
                <a:latin typeface="Arial" panose="020B0604020202020204" pitchFamily="34" charset="0"/>
                <a:cs typeface="Arial" panose="020B0604020202020204" pitchFamily="34" charset="0"/>
              </a:rPr>
              <a:t>ness</a:t>
            </a:r>
          </a:p>
        </p:txBody>
      </p:sp>
      <p:sp>
        <p:nvSpPr>
          <p:cNvPr id="15" name="Folded Corner 14">
            <a:extLst>
              <a:ext uri="{FF2B5EF4-FFF2-40B4-BE49-F238E27FC236}">
                <a16:creationId xmlns:a16="http://schemas.microsoft.com/office/drawing/2014/main" id="{4C4184E0-6FEB-5575-AE9A-3DA9CDBAF4E2}"/>
              </a:ext>
            </a:extLst>
          </p:cNvPr>
          <p:cNvSpPr/>
          <p:nvPr/>
        </p:nvSpPr>
        <p:spPr>
          <a:xfrm>
            <a:off x="-3501245" y="3666486"/>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Dignity</a:t>
            </a:r>
          </a:p>
        </p:txBody>
      </p:sp>
      <p:sp>
        <p:nvSpPr>
          <p:cNvPr id="16" name="Folded Corner 15">
            <a:extLst>
              <a:ext uri="{FF2B5EF4-FFF2-40B4-BE49-F238E27FC236}">
                <a16:creationId xmlns:a16="http://schemas.microsoft.com/office/drawing/2014/main" id="{0872B9A5-05F0-CFE3-D273-1307FB4F156A}"/>
              </a:ext>
            </a:extLst>
          </p:cNvPr>
          <p:cNvSpPr/>
          <p:nvPr/>
        </p:nvSpPr>
        <p:spPr>
          <a:xfrm>
            <a:off x="-2381590" y="3666486"/>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Solidarity</a:t>
            </a:r>
          </a:p>
        </p:txBody>
      </p:sp>
      <p:sp>
        <p:nvSpPr>
          <p:cNvPr id="17" name="Folded Corner 16">
            <a:extLst>
              <a:ext uri="{FF2B5EF4-FFF2-40B4-BE49-F238E27FC236}">
                <a16:creationId xmlns:a16="http://schemas.microsoft.com/office/drawing/2014/main" id="{6F1F83B1-E718-9CEA-A34E-4B1B4F66A7BC}"/>
              </a:ext>
            </a:extLst>
          </p:cNvPr>
          <p:cNvSpPr/>
          <p:nvPr/>
        </p:nvSpPr>
        <p:spPr>
          <a:xfrm>
            <a:off x="-1261935" y="3666486"/>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Accoun</a:t>
            </a:r>
            <a:r>
              <a:rPr lang="en-US" sz="1200" dirty="0">
                <a:solidFill>
                  <a:schemeClr val="tx1"/>
                </a:solidFill>
                <a:latin typeface="Arial" panose="020B0604020202020204" pitchFamily="34" charset="0"/>
                <a:cs typeface="Arial" panose="020B0604020202020204" pitchFamily="34" charset="0"/>
              </a:rPr>
              <a:t>-</a:t>
            </a:r>
          </a:p>
          <a:p>
            <a:pPr algn="ctr"/>
            <a:r>
              <a:rPr lang="en-US" sz="1200" dirty="0" err="1">
                <a:solidFill>
                  <a:schemeClr val="tx1"/>
                </a:solidFill>
                <a:latin typeface="Arial" panose="020B0604020202020204" pitchFamily="34" charset="0"/>
                <a:cs typeface="Arial" panose="020B0604020202020204" pitchFamily="34" charset="0"/>
              </a:rPr>
              <a:t>tability</a:t>
            </a:r>
            <a:endParaRPr lang="en-US" sz="1200" dirty="0">
              <a:solidFill>
                <a:schemeClr val="tx1"/>
              </a:solidFill>
              <a:latin typeface="Arial" panose="020B0604020202020204" pitchFamily="34" charset="0"/>
              <a:cs typeface="Arial" panose="020B0604020202020204" pitchFamily="34" charset="0"/>
            </a:endParaRPr>
          </a:p>
        </p:txBody>
      </p:sp>
      <p:sp>
        <p:nvSpPr>
          <p:cNvPr id="19" name="Folded Corner 18">
            <a:extLst>
              <a:ext uri="{FF2B5EF4-FFF2-40B4-BE49-F238E27FC236}">
                <a16:creationId xmlns:a16="http://schemas.microsoft.com/office/drawing/2014/main" id="{F611EF18-44A0-8E27-87F5-8A9200F51336}"/>
              </a:ext>
            </a:extLst>
          </p:cNvPr>
          <p:cNvSpPr/>
          <p:nvPr/>
        </p:nvSpPr>
        <p:spPr>
          <a:xfrm>
            <a:off x="-3479020" y="4932705"/>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Human autonomy</a:t>
            </a:r>
          </a:p>
        </p:txBody>
      </p:sp>
      <p:sp>
        <p:nvSpPr>
          <p:cNvPr id="20" name="Folded Corner 19">
            <a:extLst>
              <a:ext uri="{FF2B5EF4-FFF2-40B4-BE49-F238E27FC236}">
                <a16:creationId xmlns:a16="http://schemas.microsoft.com/office/drawing/2014/main" id="{69A4C852-D81C-A573-6750-F1449EFF9333}"/>
              </a:ext>
            </a:extLst>
          </p:cNvPr>
          <p:cNvSpPr/>
          <p:nvPr/>
        </p:nvSpPr>
        <p:spPr>
          <a:xfrm>
            <a:off x="-2359365" y="4932705"/>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Sustain-</a:t>
            </a:r>
          </a:p>
          <a:p>
            <a:pPr algn="ctr"/>
            <a:r>
              <a:rPr lang="en-US" sz="1200" dirty="0">
                <a:solidFill>
                  <a:schemeClr val="tx1"/>
                </a:solidFill>
                <a:latin typeface="Arial" panose="020B0604020202020204" pitchFamily="34" charset="0"/>
                <a:cs typeface="Arial" panose="020B0604020202020204" pitchFamily="34" charset="0"/>
              </a:rPr>
              <a:t>ability</a:t>
            </a:r>
          </a:p>
        </p:txBody>
      </p:sp>
      <p:sp>
        <p:nvSpPr>
          <p:cNvPr id="21" name="Folded Corner 20">
            <a:extLst>
              <a:ext uri="{FF2B5EF4-FFF2-40B4-BE49-F238E27FC236}">
                <a16:creationId xmlns:a16="http://schemas.microsoft.com/office/drawing/2014/main" id="{8F4C2DA0-43C8-5D4B-1477-D61AB3B63E3E}"/>
              </a:ext>
            </a:extLst>
          </p:cNvPr>
          <p:cNvSpPr/>
          <p:nvPr/>
        </p:nvSpPr>
        <p:spPr>
          <a:xfrm>
            <a:off x="-1239710" y="4932705"/>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Trans</a:t>
            </a:r>
          </a:p>
          <a:p>
            <a:pPr algn="ctr"/>
            <a:r>
              <a:rPr lang="en-US" sz="1200" dirty="0" err="1">
                <a:solidFill>
                  <a:schemeClr val="tx1"/>
                </a:solidFill>
                <a:latin typeface="Arial" panose="020B0604020202020204" pitchFamily="34" charset="0"/>
                <a:cs typeface="Arial" panose="020B0604020202020204" pitchFamily="34" charset="0"/>
              </a:rPr>
              <a:t>parency</a:t>
            </a:r>
            <a:endParaRPr lang="en-US" sz="1200" dirty="0">
              <a:solidFill>
                <a:schemeClr val="tx1"/>
              </a:solidFill>
              <a:latin typeface="Arial" panose="020B0604020202020204" pitchFamily="34" charset="0"/>
              <a:cs typeface="Arial" panose="020B0604020202020204" pitchFamily="34" charset="0"/>
            </a:endParaRPr>
          </a:p>
        </p:txBody>
      </p:sp>
      <p:sp>
        <p:nvSpPr>
          <p:cNvPr id="23" name="Folded Corner 22">
            <a:extLst>
              <a:ext uri="{FF2B5EF4-FFF2-40B4-BE49-F238E27FC236}">
                <a16:creationId xmlns:a16="http://schemas.microsoft.com/office/drawing/2014/main" id="{D603B3F1-8E9E-9CB7-897E-F3346B86E7E0}"/>
              </a:ext>
            </a:extLst>
          </p:cNvPr>
          <p:cNvSpPr/>
          <p:nvPr/>
        </p:nvSpPr>
        <p:spPr>
          <a:xfrm>
            <a:off x="-2369483" y="6249347"/>
            <a:ext cx="1043639" cy="1149989"/>
          </a:xfrm>
          <a:prstGeom prst="foldedCorner">
            <a:avLst/>
          </a:prstGeom>
          <a:solidFill>
            <a:srgbClr val="7FFFFF"/>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Safety</a:t>
            </a:r>
          </a:p>
        </p:txBody>
      </p:sp>
      <p:sp>
        <p:nvSpPr>
          <p:cNvPr id="12" name="Rounded Rectangle 11">
            <a:extLst>
              <a:ext uri="{FF2B5EF4-FFF2-40B4-BE49-F238E27FC236}">
                <a16:creationId xmlns:a16="http://schemas.microsoft.com/office/drawing/2014/main" id="{B683AC9D-EDC6-135D-3FFF-B1A2E1D60731}"/>
              </a:ext>
            </a:extLst>
          </p:cNvPr>
          <p:cNvSpPr/>
          <p:nvPr/>
        </p:nvSpPr>
        <p:spPr>
          <a:xfrm>
            <a:off x="-3663034" y="2326390"/>
            <a:ext cx="3486286" cy="5656649"/>
          </a:xfrm>
          <a:prstGeom prst="roundRect">
            <a:avLst>
              <a:gd name="adj" fmla="val 3405"/>
            </a:avLst>
          </a:prstGeom>
          <a:solidFill>
            <a:schemeClr val="bg1"/>
          </a:solidFill>
          <a:ln>
            <a:noFill/>
          </a:ln>
          <a:effectLst>
            <a:outerShdw blurRad="50800" dist="50800" dir="5400000" algn="ctr" rotWithShape="0">
              <a:srgbClr val="000000">
                <a:alpha val="978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Sample values behind this square</a:t>
            </a:r>
          </a:p>
          <a:p>
            <a:pPr algn="ctr"/>
            <a:r>
              <a:rPr lang="en-US" dirty="0">
                <a:solidFill>
                  <a:schemeClr val="tx1"/>
                </a:solidFill>
              </a:rPr>
              <a:t>(uncover if you need inspiration)</a:t>
            </a:r>
          </a:p>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26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Folded Corner 43">
            <a:extLst>
              <a:ext uri="{FF2B5EF4-FFF2-40B4-BE49-F238E27FC236}">
                <a16:creationId xmlns:a16="http://schemas.microsoft.com/office/drawing/2014/main" id="{70B4D6AD-9518-1B63-E11D-FFB110745144}"/>
              </a:ext>
            </a:extLst>
          </p:cNvPr>
          <p:cNvSpPr/>
          <p:nvPr/>
        </p:nvSpPr>
        <p:spPr>
          <a:xfrm>
            <a:off x="1084546" y="3978275"/>
            <a:ext cx="1043639" cy="1149989"/>
          </a:xfrm>
          <a:prstGeom prst="foldedCorner">
            <a:avLst/>
          </a:prstGeom>
          <a:solidFill>
            <a:srgbClr val="FFFF67"/>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5" name="Folded Corner 44">
            <a:extLst>
              <a:ext uri="{FF2B5EF4-FFF2-40B4-BE49-F238E27FC236}">
                <a16:creationId xmlns:a16="http://schemas.microsoft.com/office/drawing/2014/main" id="{4F04F876-F561-B445-480C-BA4D3BD90B1B}"/>
              </a:ext>
            </a:extLst>
          </p:cNvPr>
          <p:cNvSpPr/>
          <p:nvPr/>
        </p:nvSpPr>
        <p:spPr>
          <a:xfrm>
            <a:off x="2317923" y="3978275"/>
            <a:ext cx="1043639" cy="1149989"/>
          </a:xfrm>
          <a:prstGeom prst="foldedCorner">
            <a:avLst/>
          </a:prstGeom>
          <a:solidFill>
            <a:srgbClr val="FFFF67"/>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6" name="Folded Corner 45">
            <a:extLst>
              <a:ext uri="{FF2B5EF4-FFF2-40B4-BE49-F238E27FC236}">
                <a16:creationId xmlns:a16="http://schemas.microsoft.com/office/drawing/2014/main" id="{EC067A79-178C-A3AE-7947-841E2D02A305}"/>
              </a:ext>
            </a:extLst>
          </p:cNvPr>
          <p:cNvSpPr/>
          <p:nvPr/>
        </p:nvSpPr>
        <p:spPr>
          <a:xfrm>
            <a:off x="3562756" y="3978275"/>
            <a:ext cx="1043639" cy="1149989"/>
          </a:xfrm>
          <a:prstGeom prst="foldedCorner">
            <a:avLst/>
          </a:prstGeom>
          <a:solidFill>
            <a:srgbClr val="FFFF67"/>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7" name="Folded Corner 46">
            <a:extLst>
              <a:ext uri="{FF2B5EF4-FFF2-40B4-BE49-F238E27FC236}">
                <a16:creationId xmlns:a16="http://schemas.microsoft.com/office/drawing/2014/main" id="{DEAF8C7B-1CB6-39B9-36C5-AFB1139B8004}"/>
              </a:ext>
            </a:extLst>
          </p:cNvPr>
          <p:cNvSpPr/>
          <p:nvPr/>
        </p:nvSpPr>
        <p:spPr>
          <a:xfrm>
            <a:off x="3562756" y="5880555"/>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8" name="Folded Corner 47">
            <a:extLst>
              <a:ext uri="{FF2B5EF4-FFF2-40B4-BE49-F238E27FC236}">
                <a16:creationId xmlns:a16="http://schemas.microsoft.com/office/drawing/2014/main" id="{8FD7E7CE-82E2-60C3-75D5-DE06EA4E6800}"/>
              </a:ext>
            </a:extLst>
          </p:cNvPr>
          <p:cNvSpPr/>
          <p:nvPr/>
        </p:nvSpPr>
        <p:spPr>
          <a:xfrm>
            <a:off x="2330270" y="5880554"/>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9" name="Folded Corner 48">
            <a:extLst>
              <a:ext uri="{FF2B5EF4-FFF2-40B4-BE49-F238E27FC236}">
                <a16:creationId xmlns:a16="http://schemas.microsoft.com/office/drawing/2014/main" id="{526C0DAC-04A7-DCB8-DF8E-A92983897494}"/>
              </a:ext>
            </a:extLst>
          </p:cNvPr>
          <p:cNvSpPr/>
          <p:nvPr/>
        </p:nvSpPr>
        <p:spPr>
          <a:xfrm>
            <a:off x="1096893" y="5890907"/>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0" name="Folded Corner 49">
            <a:extLst>
              <a:ext uri="{FF2B5EF4-FFF2-40B4-BE49-F238E27FC236}">
                <a16:creationId xmlns:a16="http://schemas.microsoft.com/office/drawing/2014/main" id="{B4DF13DA-F1C9-7119-7A7F-B2D7D6DA8E57}"/>
              </a:ext>
            </a:extLst>
          </p:cNvPr>
          <p:cNvSpPr/>
          <p:nvPr/>
        </p:nvSpPr>
        <p:spPr>
          <a:xfrm>
            <a:off x="3562756" y="7694734"/>
            <a:ext cx="1043639" cy="1149989"/>
          </a:xfrm>
          <a:prstGeom prst="foldedCorner">
            <a:avLst/>
          </a:prstGeom>
          <a:solidFill>
            <a:srgbClr val="FF7FFF"/>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1" name="Folded Corner 50">
            <a:extLst>
              <a:ext uri="{FF2B5EF4-FFF2-40B4-BE49-F238E27FC236}">
                <a16:creationId xmlns:a16="http://schemas.microsoft.com/office/drawing/2014/main" id="{4ED6AAAF-278B-C0D6-B531-122F00624E8F}"/>
              </a:ext>
            </a:extLst>
          </p:cNvPr>
          <p:cNvSpPr/>
          <p:nvPr/>
        </p:nvSpPr>
        <p:spPr>
          <a:xfrm>
            <a:off x="2330270" y="7694733"/>
            <a:ext cx="1043639" cy="1149989"/>
          </a:xfrm>
          <a:prstGeom prst="foldedCorner">
            <a:avLst/>
          </a:prstGeom>
          <a:solidFill>
            <a:srgbClr val="FF7FFF"/>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52" name="Folded Corner 51">
            <a:extLst>
              <a:ext uri="{FF2B5EF4-FFF2-40B4-BE49-F238E27FC236}">
                <a16:creationId xmlns:a16="http://schemas.microsoft.com/office/drawing/2014/main" id="{787BFE05-2186-1AA9-2A17-1C961AB428A0}"/>
              </a:ext>
            </a:extLst>
          </p:cNvPr>
          <p:cNvSpPr/>
          <p:nvPr/>
        </p:nvSpPr>
        <p:spPr>
          <a:xfrm>
            <a:off x="1096893" y="7705086"/>
            <a:ext cx="1043639" cy="1149989"/>
          </a:xfrm>
          <a:prstGeom prst="foldedCorner">
            <a:avLst/>
          </a:prstGeom>
          <a:solidFill>
            <a:srgbClr val="FF7FFF"/>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7C25639D-AEF4-FBA7-EF6D-D63C0830E946}"/>
              </a:ext>
            </a:extLst>
          </p:cNvPr>
          <p:cNvSpPr/>
          <p:nvPr/>
        </p:nvSpPr>
        <p:spPr>
          <a:xfrm>
            <a:off x="-3992111" y="3444875"/>
            <a:ext cx="3838800" cy="4260210"/>
          </a:xfrm>
          <a:prstGeom prst="roundRect">
            <a:avLst>
              <a:gd name="adj" fmla="val 3405"/>
            </a:avLst>
          </a:prstGeom>
          <a:solidFill>
            <a:schemeClr val="bg1"/>
          </a:solidFill>
          <a:ln>
            <a:noFill/>
          </a:ln>
          <a:effectLst>
            <a:outerShdw blurRad="50800" dist="50800" dir="5400000" algn="ctr" rotWithShape="0">
              <a:srgbClr val="000000">
                <a:alpha val="978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Inspiration</a:t>
            </a:r>
          </a:p>
          <a:p>
            <a:pPr marL="171450" indent="-171450" algn="ctr">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How might current events affect your application? </a:t>
            </a: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How could your AI be misconceived by the public</a:t>
            </a: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How might marginalized people be affected?</a:t>
            </a: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Who does your data/models exclude?</a:t>
            </a: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Who does your application work less well for?</a:t>
            </a: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What are common criticisms of your technology?</a:t>
            </a:r>
          </a:p>
          <a:p>
            <a:pPr marL="171450" indent="-171450" algn="l">
              <a:buFont typeface="Arial" panose="020B0604020202020204" pitchFamily="34" charset="0"/>
              <a:buChar char="•"/>
            </a:pPr>
            <a:r>
              <a:rPr lang="en-US" sz="1200" dirty="0">
                <a:solidFill>
                  <a:schemeClr val="tx1"/>
                </a:solidFill>
                <a:latin typeface="Helvetica" pitchFamily="2" charset="0"/>
              </a:rPr>
              <a:t>Think of a critical non-expert or expert relative or friend: what </a:t>
            </a:r>
            <a:r>
              <a:rPr lang="en-US" sz="1200" dirty="0">
                <a:solidFill>
                  <a:schemeClr val="tx1"/>
                </a:solidFill>
                <a:latin typeface="Arial" panose="020B0604020202020204" pitchFamily="34" charset="0"/>
                <a:cs typeface="Arial" panose="020B0604020202020204" pitchFamily="34" charset="0"/>
              </a:rPr>
              <a:t>might they dislike about your system?</a:t>
            </a:r>
          </a:p>
          <a:p>
            <a:pPr algn="l"/>
            <a:endParaRPr lang="en-US" sz="1200" dirty="0">
              <a:solidFill>
                <a:schemeClr val="tx1"/>
              </a:solidFill>
              <a:latin typeface="Arial" panose="020B0604020202020204" pitchFamily="34" charset="0"/>
              <a:cs typeface="Arial" panose="020B0604020202020204" pitchFamily="34" charset="0"/>
            </a:endParaRPr>
          </a:p>
          <a:p>
            <a:pPr algn="l"/>
            <a:r>
              <a:rPr lang="en-US" sz="1200" dirty="0">
                <a:solidFill>
                  <a:schemeClr val="tx1"/>
                </a:solidFill>
                <a:latin typeface="Arial" panose="020B0604020202020204" pitchFamily="34" charset="0"/>
                <a:cs typeface="Arial" panose="020B0604020202020204" pitchFamily="34" charset="0"/>
              </a:rPr>
              <a:t>Or browse some AI incident databases here:</a:t>
            </a:r>
          </a:p>
          <a:p>
            <a:pPr marL="171450" indent="-171450" algn="l">
              <a:buFont typeface="Arial" panose="020B0604020202020204" pitchFamily="34" charset="0"/>
              <a:buChar char="•"/>
            </a:pPr>
            <a:r>
              <a:rPr lang="en-GB" sz="1200" dirty="0">
                <a:solidFill>
                  <a:schemeClr val="tx1"/>
                </a:solidFill>
                <a:effectLst/>
                <a:latin typeface="Helvetica" pitchFamily="2" charset="0"/>
                <a:hlinkClick r:id="rId4">
                  <a:extLst>
                    <a:ext uri="{A12FA001-AC4F-418D-AE19-62706E023703}">
                      <ahyp:hlinkClr xmlns:ahyp="http://schemas.microsoft.com/office/drawing/2018/hyperlinkcolor" val="tx"/>
                    </a:ext>
                  </a:extLst>
                </a:hlinkClick>
              </a:rPr>
              <a:t>https://www.aiaaic.org/aiaaic-repository</a:t>
            </a:r>
            <a:endParaRPr lang="en-GB" sz="1200" dirty="0">
              <a:solidFill>
                <a:schemeClr val="tx1"/>
              </a:solidFill>
              <a:effectLst/>
              <a:latin typeface="Helvetica" pitchFamily="2" charset="0"/>
            </a:endParaRPr>
          </a:p>
          <a:p>
            <a:pPr marL="171450" indent="-171450" algn="l">
              <a:buFont typeface="Arial" panose="020B0604020202020204" pitchFamily="34" charset="0"/>
              <a:buChar char="•"/>
            </a:pPr>
            <a:r>
              <a:rPr lang="en-GB" sz="1200" dirty="0">
                <a:solidFill>
                  <a:schemeClr val="tx1"/>
                </a:solidFill>
                <a:effectLst/>
                <a:latin typeface="Helvetica" pitchFamily="2" charset="0"/>
                <a:hlinkClick r:id="rId5">
                  <a:extLst>
                    <a:ext uri="{A12FA001-AC4F-418D-AE19-62706E023703}">
                      <ahyp:hlinkClr xmlns:ahyp="http://schemas.microsoft.com/office/drawing/2018/hyperlinkcolor" val="tx"/>
                    </a:ext>
                  </a:extLst>
                </a:hlinkClick>
              </a:rPr>
              <a:t>https://avidml.org/</a:t>
            </a:r>
            <a:endParaRPr lang="en-GB" sz="1200" dirty="0">
              <a:solidFill>
                <a:schemeClr val="tx1"/>
              </a:solidFill>
              <a:latin typeface="Helvetica" pitchFamily="2" charset="0"/>
            </a:endParaRPr>
          </a:p>
          <a:p>
            <a:pPr marL="171450" indent="-171450" algn="l">
              <a:buFont typeface="Arial" panose="020B0604020202020204" pitchFamily="34" charset="0"/>
              <a:buChar char="•"/>
            </a:pPr>
            <a:r>
              <a:rPr lang="en-GB" sz="1200" dirty="0">
                <a:solidFill>
                  <a:schemeClr val="tx1"/>
                </a:solidFill>
                <a:effectLst/>
                <a:latin typeface="Helvetica" pitchFamily="2" charset="0"/>
                <a:hlinkClick r:id="rId6">
                  <a:extLst>
                    <a:ext uri="{A12FA001-AC4F-418D-AE19-62706E023703}">
                      <ahyp:hlinkClr xmlns:ahyp="http://schemas.microsoft.com/office/drawing/2018/hyperlinkcolor" val="tx"/>
                    </a:ext>
                  </a:extLst>
                </a:hlinkClick>
              </a:rPr>
              <a:t>https://blogs.gwu.edu/law-eti/ai-litigation-database/</a:t>
            </a:r>
            <a:r>
              <a:rPr lang="en-GB" sz="1200" dirty="0">
                <a:solidFill>
                  <a:schemeClr val="tx1"/>
                </a:solidFill>
                <a:effectLst/>
                <a:latin typeface="Helvetica" pitchFamily="2" charset="0"/>
              </a:rPr>
              <a:t> </a:t>
            </a:r>
          </a:p>
          <a:p>
            <a:pPr marL="171450" indent="-171450" algn="l">
              <a:buFont typeface="Arial" panose="020B0604020202020204" pitchFamily="34" charset="0"/>
              <a:buChar char="•"/>
            </a:pPr>
            <a:r>
              <a:rPr lang="en-GB" sz="1200" dirty="0">
                <a:solidFill>
                  <a:schemeClr val="tx1"/>
                </a:solidFill>
                <a:effectLst/>
                <a:latin typeface="Helvetica" pitchFamily="2" charset="0"/>
                <a:hlinkClick r:id="rId7">
                  <a:extLst>
                    <a:ext uri="{A12FA001-AC4F-418D-AE19-62706E023703}">
                      <ahyp:hlinkClr xmlns:ahyp="http://schemas.microsoft.com/office/drawing/2018/hyperlinkcolor" val="tx"/>
                    </a:ext>
                  </a:extLst>
                </a:hlinkClick>
              </a:rPr>
              <a:t>https://incidentdatabase.ai/</a:t>
            </a:r>
            <a:endParaRPr lang="en-GB" sz="1200" dirty="0">
              <a:solidFill>
                <a:schemeClr val="tx1"/>
              </a:solidFill>
              <a:latin typeface="Helvetica" pitchFamily="2" charset="0"/>
            </a:endParaRP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https://tech.co/news/list-ai-failures-mistakes-errors</a:t>
            </a:r>
            <a:endParaRPr lang="en-US" sz="12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https://github.com/kennethleungty/Failed-ML</a:t>
            </a:r>
            <a:r>
              <a:rPr lang="en-US" sz="1200" dirty="0">
                <a:solidFill>
                  <a:schemeClr val="tx1"/>
                </a:solidFill>
                <a:latin typeface="Arial" panose="020B0604020202020204" pitchFamily="34" charset="0"/>
                <a:cs typeface="Arial" panose="020B0604020202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Folded Corner 26">
            <a:extLst>
              <a:ext uri="{FF2B5EF4-FFF2-40B4-BE49-F238E27FC236}">
                <a16:creationId xmlns:a16="http://schemas.microsoft.com/office/drawing/2014/main" id="{3045CFD9-2763-BA99-72CB-143080FAECF5}"/>
              </a:ext>
            </a:extLst>
          </p:cNvPr>
          <p:cNvSpPr/>
          <p:nvPr/>
        </p:nvSpPr>
        <p:spPr>
          <a:xfrm>
            <a:off x="3686883" y="4771517"/>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28" name="Folded Corner 27">
            <a:extLst>
              <a:ext uri="{FF2B5EF4-FFF2-40B4-BE49-F238E27FC236}">
                <a16:creationId xmlns:a16="http://schemas.microsoft.com/office/drawing/2014/main" id="{ADEFB8E4-DCC1-CC9F-3157-98EDED3E0FA1}"/>
              </a:ext>
            </a:extLst>
          </p:cNvPr>
          <p:cNvSpPr/>
          <p:nvPr/>
        </p:nvSpPr>
        <p:spPr>
          <a:xfrm>
            <a:off x="2454397" y="4771516"/>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29" name="Folded Corner 28">
            <a:extLst>
              <a:ext uri="{FF2B5EF4-FFF2-40B4-BE49-F238E27FC236}">
                <a16:creationId xmlns:a16="http://schemas.microsoft.com/office/drawing/2014/main" id="{832503DD-3456-DE29-0D11-76F336D51B34}"/>
              </a:ext>
            </a:extLst>
          </p:cNvPr>
          <p:cNvSpPr/>
          <p:nvPr/>
        </p:nvSpPr>
        <p:spPr>
          <a:xfrm>
            <a:off x="1221020" y="4781869"/>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30" name="Folded Corner 29">
            <a:extLst>
              <a:ext uri="{FF2B5EF4-FFF2-40B4-BE49-F238E27FC236}">
                <a16:creationId xmlns:a16="http://schemas.microsoft.com/office/drawing/2014/main" id="{F3C0C475-AE5A-7649-F501-8182D069026F}"/>
              </a:ext>
            </a:extLst>
          </p:cNvPr>
          <p:cNvSpPr/>
          <p:nvPr/>
        </p:nvSpPr>
        <p:spPr>
          <a:xfrm>
            <a:off x="3686883" y="6122924"/>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31" name="Folded Corner 30">
            <a:extLst>
              <a:ext uri="{FF2B5EF4-FFF2-40B4-BE49-F238E27FC236}">
                <a16:creationId xmlns:a16="http://schemas.microsoft.com/office/drawing/2014/main" id="{5D9B645A-5834-93FF-C8EA-49A65E11FBA0}"/>
              </a:ext>
            </a:extLst>
          </p:cNvPr>
          <p:cNvSpPr/>
          <p:nvPr/>
        </p:nvSpPr>
        <p:spPr>
          <a:xfrm>
            <a:off x="2454397" y="6122923"/>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32" name="Folded Corner 31">
            <a:extLst>
              <a:ext uri="{FF2B5EF4-FFF2-40B4-BE49-F238E27FC236}">
                <a16:creationId xmlns:a16="http://schemas.microsoft.com/office/drawing/2014/main" id="{4E7FF309-CAB4-9257-8FD0-12BEE37803B7}"/>
              </a:ext>
            </a:extLst>
          </p:cNvPr>
          <p:cNvSpPr/>
          <p:nvPr/>
        </p:nvSpPr>
        <p:spPr>
          <a:xfrm>
            <a:off x="1221020" y="6133276"/>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pic>
        <p:nvPicPr>
          <p:cNvPr id="2" name="object 120">
            <a:extLst>
              <a:ext uri="{FF2B5EF4-FFF2-40B4-BE49-F238E27FC236}">
                <a16:creationId xmlns:a16="http://schemas.microsoft.com/office/drawing/2014/main" id="{BEA42C10-B7ED-DCC8-C110-AB7AAC038EE5}"/>
              </a:ext>
            </a:extLst>
          </p:cNvPr>
          <p:cNvPicPr/>
          <p:nvPr/>
        </p:nvPicPr>
        <p:blipFill>
          <a:blip r:embed="rId4" cstate="print"/>
          <a:stretch>
            <a:fillRect/>
          </a:stretch>
        </p:blipFill>
        <p:spPr>
          <a:xfrm>
            <a:off x="0" y="1692275"/>
            <a:ext cx="515481" cy="515479"/>
          </a:xfrm>
          <a:prstGeom prst="rect">
            <a:avLst/>
          </a:prstGeom>
        </p:spPr>
      </p:pic>
      <p:sp>
        <p:nvSpPr>
          <p:cNvPr id="5" name="Folded Corner 26">
            <a:extLst>
              <a:ext uri="{FF2B5EF4-FFF2-40B4-BE49-F238E27FC236}">
                <a16:creationId xmlns:a16="http://schemas.microsoft.com/office/drawing/2014/main" id="{AD2CCBC7-BDDE-B5EE-2550-FD9CFC972B24}"/>
              </a:ext>
            </a:extLst>
          </p:cNvPr>
          <p:cNvSpPr/>
          <p:nvPr/>
        </p:nvSpPr>
        <p:spPr>
          <a:xfrm>
            <a:off x="-1144408" y="1529523"/>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 Team</a:t>
            </a:r>
          </a:p>
        </p:txBody>
      </p:sp>
      <p:sp>
        <p:nvSpPr>
          <p:cNvPr id="6" name="Folded Corner 27">
            <a:extLst>
              <a:ext uri="{FF2B5EF4-FFF2-40B4-BE49-F238E27FC236}">
                <a16:creationId xmlns:a16="http://schemas.microsoft.com/office/drawing/2014/main" id="{580CC139-57C7-7DFD-3459-FF7969CC1496}"/>
              </a:ext>
            </a:extLst>
          </p:cNvPr>
          <p:cNvSpPr/>
          <p:nvPr/>
        </p:nvSpPr>
        <p:spPr>
          <a:xfrm>
            <a:off x="-2376894" y="1529522"/>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CEO</a:t>
            </a:r>
          </a:p>
        </p:txBody>
      </p:sp>
      <p:sp>
        <p:nvSpPr>
          <p:cNvPr id="7" name="Folded Corner 28">
            <a:extLst>
              <a:ext uri="{FF2B5EF4-FFF2-40B4-BE49-F238E27FC236}">
                <a16:creationId xmlns:a16="http://schemas.microsoft.com/office/drawing/2014/main" id="{45CE0BCB-6FFE-6CAD-6649-E0C279FEE7F1}"/>
              </a:ext>
            </a:extLst>
          </p:cNvPr>
          <p:cNvSpPr/>
          <p:nvPr/>
        </p:nvSpPr>
        <p:spPr>
          <a:xfrm>
            <a:off x="-3610271" y="1539875"/>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Team Lead</a:t>
            </a:r>
          </a:p>
        </p:txBody>
      </p:sp>
      <p:sp>
        <p:nvSpPr>
          <p:cNvPr id="8" name="Folded Corner 29">
            <a:extLst>
              <a:ext uri="{FF2B5EF4-FFF2-40B4-BE49-F238E27FC236}">
                <a16:creationId xmlns:a16="http://schemas.microsoft.com/office/drawing/2014/main" id="{E64B13E6-7952-41B2-FE9B-A5F42D3D619F}"/>
              </a:ext>
            </a:extLst>
          </p:cNvPr>
          <p:cNvSpPr/>
          <p:nvPr/>
        </p:nvSpPr>
        <p:spPr>
          <a:xfrm>
            <a:off x="-1144408" y="2880930"/>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News</a:t>
            </a:r>
          </a:p>
        </p:txBody>
      </p:sp>
      <p:sp>
        <p:nvSpPr>
          <p:cNvPr id="9" name="Folded Corner 30">
            <a:extLst>
              <a:ext uri="{FF2B5EF4-FFF2-40B4-BE49-F238E27FC236}">
                <a16:creationId xmlns:a16="http://schemas.microsoft.com/office/drawing/2014/main" id="{4679C36E-2384-7F30-03AC-AA3F7497D9E7}"/>
              </a:ext>
            </a:extLst>
          </p:cNvPr>
          <p:cNvSpPr/>
          <p:nvPr/>
        </p:nvSpPr>
        <p:spPr>
          <a:xfrm>
            <a:off x="-2376894" y="2880929"/>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External Social Media (X, LinkedIn,…)</a:t>
            </a:r>
          </a:p>
        </p:txBody>
      </p:sp>
      <p:sp>
        <p:nvSpPr>
          <p:cNvPr id="10" name="Folded Corner 31">
            <a:extLst>
              <a:ext uri="{FF2B5EF4-FFF2-40B4-BE49-F238E27FC236}">
                <a16:creationId xmlns:a16="http://schemas.microsoft.com/office/drawing/2014/main" id="{16D438ED-8ACC-8B38-1922-3AD388C0677B}"/>
              </a:ext>
            </a:extLst>
          </p:cNvPr>
          <p:cNvSpPr/>
          <p:nvPr/>
        </p:nvSpPr>
        <p:spPr>
          <a:xfrm>
            <a:off x="-3610271" y="2891282"/>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Internal Socials (Slack, teams,…)</a:t>
            </a:r>
          </a:p>
        </p:txBody>
      </p:sp>
      <p:sp>
        <p:nvSpPr>
          <p:cNvPr id="11" name="Folded Corner 29">
            <a:extLst>
              <a:ext uri="{FF2B5EF4-FFF2-40B4-BE49-F238E27FC236}">
                <a16:creationId xmlns:a16="http://schemas.microsoft.com/office/drawing/2014/main" id="{B08E689B-801E-1A2A-DF6A-43E3176E1EA9}"/>
              </a:ext>
            </a:extLst>
          </p:cNvPr>
          <p:cNvSpPr/>
          <p:nvPr/>
        </p:nvSpPr>
        <p:spPr>
          <a:xfrm>
            <a:off x="-3610271" y="4180901"/>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Customer Service</a:t>
            </a:r>
          </a:p>
        </p:txBody>
      </p:sp>
      <p:sp>
        <p:nvSpPr>
          <p:cNvPr id="12" name="Folded Corner 29">
            <a:extLst>
              <a:ext uri="{FF2B5EF4-FFF2-40B4-BE49-F238E27FC236}">
                <a16:creationId xmlns:a16="http://schemas.microsoft.com/office/drawing/2014/main" id="{2978DC22-C0DB-F673-DD1E-DEF93D95418B}"/>
              </a:ext>
            </a:extLst>
          </p:cNvPr>
          <p:cNvSpPr/>
          <p:nvPr/>
        </p:nvSpPr>
        <p:spPr>
          <a:xfrm>
            <a:off x="-2395197" y="4180901"/>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Model Monitoring Team</a:t>
            </a:r>
          </a:p>
        </p:txBody>
      </p:sp>
      <p:sp>
        <p:nvSpPr>
          <p:cNvPr id="14" name="Folded Corner 29">
            <a:extLst>
              <a:ext uri="{FF2B5EF4-FFF2-40B4-BE49-F238E27FC236}">
                <a16:creationId xmlns:a16="http://schemas.microsoft.com/office/drawing/2014/main" id="{9D6A75D0-841E-5B4B-3AEA-200CA5A5D471}"/>
              </a:ext>
            </a:extLst>
          </p:cNvPr>
          <p:cNvSpPr/>
          <p:nvPr/>
        </p:nvSpPr>
        <p:spPr>
          <a:xfrm>
            <a:off x="-1180123" y="4206875"/>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Internal Newsletter</a:t>
            </a:r>
          </a:p>
        </p:txBody>
      </p:sp>
      <p:sp>
        <p:nvSpPr>
          <p:cNvPr id="15" name="Folded Corner 28">
            <a:extLst>
              <a:ext uri="{FF2B5EF4-FFF2-40B4-BE49-F238E27FC236}">
                <a16:creationId xmlns:a16="http://schemas.microsoft.com/office/drawing/2014/main" id="{95028113-D36D-3340-C2E6-9335877C1B02}"/>
              </a:ext>
            </a:extLst>
          </p:cNvPr>
          <p:cNvSpPr/>
          <p:nvPr/>
        </p:nvSpPr>
        <p:spPr>
          <a:xfrm>
            <a:off x="-3610272" y="5525102"/>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Whistle-</a:t>
            </a:r>
          </a:p>
          <a:p>
            <a:pPr algn="ctr"/>
            <a:r>
              <a:rPr lang="en-US" sz="1200" dirty="0">
                <a:solidFill>
                  <a:schemeClr val="tx1"/>
                </a:solidFill>
                <a:latin typeface="Arial" panose="020B0604020202020204" pitchFamily="34" charset="0"/>
                <a:cs typeface="Arial" panose="020B0604020202020204" pitchFamily="34" charset="0"/>
              </a:rPr>
              <a:t>blower</a:t>
            </a:r>
          </a:p>
        </p:txBody>
      </p:sp>
      <p:sp>
        <p:nvSpPr>
          <p:cNvPr id="16" name="Folded Corner 28">
            <a:extLst>
              <a:ext uri="{FF2B5EF4-FFF2-40B4-BE49-F238E27FC236}">
                <a16:creationId xmlns:a16="http://schemas.microsoft.com/office/drawing/2014/main" id="{990B16C7-FBD1-C519-D3D8-0C7194166F7F}"/>
              </a:ext>
            </a:extLst>
          </p:cNvPr>
          <p:cNvSpPr/>
          <p:nvPr/>
        </p:nvSpPr>
        <p:spPr>
          <a:xfrm>
            <a:off x="-2395198" y="5532308"/>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System Pop Up</a:t>
            </a:r>
          </a:p>
        </p:txBody>
      </p:sp>
      <p:sp>
        <p:nvSpPr>
          <p:cNvPr id="17" name="Folded Corner 28">
            <a:extLst>
              <a:ext uri="{FF2B5EF4-FFF2-40B4-BE49-F238E27FC236}">
                <a16:creationId xmlns:a16="http://schemas.microsoft.com/office/drawing/2014/main" id="{14DD9C63-2791-EBAF-EFA7-0330DED75ED0}"/>
              </a:ext>
            </a:extLst>
          </p:cNvPr>
          <p:cNvSpPr/>
          <p:nvPr/>
        </p:nvSpPr>
        <p:spPr>
          <a:xfrm>
            <a:off x="-1170973" y="5540558"/>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Perfor</a:t>
            </a:r>
            <a:r>
              <a:rPr lang="en-US" sz="1200" dirty="0">
                <a:solidFill>
                  <a:schemeClr val="tx1"/>
                </a:solidFill>
                <a:latin typeface="Arial" panose="020B0604020202020204" pitchFamily="34" charset="0"/>
                <a:cs typeface="Arial" panose="020B0604020202020204" pitchFamily="34" charset="0"/>
              </a:rPr>
              <a:t>-</a:t>
            </a:r>
          </a:p>
          <a:p>
            <a:pPr algn="ctr"/>
            <a:r>
              <a:rPr lang="en-US" sz="1200" dirty="0" err="1">
                <a:solidFill>
                  <a:schemeClr val="tx1"/>
                </a:solidFill>
                <a:latin typeface="Arial" panose="020B0604020202020204" pitchFamily="34" charset="0"/>
                <a:cs typeface="Arial" panose="020B0604020202020204" pitchFamily="34" charset="0"/>
              </a:rPr>
              <a:t>mance</a:t>
            </a:r>
            <a:r>
              <a:rPr lang="en-US" sz="1200" dirty="0">
                <a:solidFill>
                  <a:schemeClr val="tx1"/>
                </a:solidFill>
                <a:latin typeface="Arial" panose="020B0604020202020204" pitchFamily="34" charset="0"/>
                <a:cs typeface="Arial" panose="020B0604020202020204" pitchFamily="34" charset="0"/>
              </a:rPr>
              <a:t> degradation in A/B Testing</a:t>
            </a:r>
          </a:p>
        </p:txBody>
      </p:sp>
      <p:sp>
        <p:nvSpPr>
          <p:cNvPr id="18" name="Folded Corner 28">
            <a:extLst>
              <a:ext uri="{FF2B5EF4-FFF2-40B4-BE49-F238E27FC236}">
                <a16:creationId xmlns:a16="http://schemas.microsoft.com/office/drawing/2014/main" id="{8EB2D9AB-B4FF-4AE0-AF48-E46352057A4C}"/>
              </a:ext>
            </a:extLst>
          </p:cNvPr>
          <p:cNvSpPr/>
          <p:nvPr/>
        </p:nvSpPr>
        <p:spPr>
          <a:xfrm>
            <a:off x="-3610273" y="6809618"/>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Scheduled System health Review</a:t>
            </a:r>
          </a:p>
        </p:txBody>
      </p:sp>
      <p:sp>
        <p:nvSpPr>
          <p:cNvPr id="19" name="Folded Corner 28">
            <a:extLst>
              <a:ext uri="{FF2B5EF4-FFF2-40B4-BE49-F238E27FC236}">
                <a16:creationId xmlns:a16="http://schemas.microsoft.com/office/drawing/2014/main" id="{629DC81B-776D-5E69-7B06-30D190EE8CF0}"/>
              </a:ext>
            </a:extLst>
          </p:cNvPr>
          <p:cNvSpPr/>
          <p:nvPr/>
        </p:nvSpPr>
        <p:spPr>
          <a:xfrm>
            <a:off x="-2386046" y="6809618"/>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Negative App Store or Marketplace Reviews</a:t>
            </a:r>
          </a:p>
        </p:txBody>
      </p:sp>
      <p:sp>
        <p:nvSpPr>
          <p:cNvPr id="20" name="Folded Corner 28">
            <a:extLst>
              <a:ext uri="{FF2B5EF4-FFF2-40B4-BE49-F238E27FC236}">
                <a16:creationId xmlns:a16="http://schemas.microsoft.com/office/drawing/2014/main" id="{9DDBD795-2691-7C02-94DF-E1A994B8636F}"/>
              </a:ext>
            </a:extLst>
          </p:cNvPr>
          <p:cNvSpPr/>
          <p:nvPr/>
        </p:nvSpPr>
        <p:spPr>
          <a:xfrm>
            <a:off x="-1180124" y="6807516"/>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Spike in API Requests or Traffic</a:t>
            </a:r>
          </a:p>
        </p:txBody>
      </p:sp>
      <p:sp>
        <p:nvSpPr>
          <p:cNvPr id="21" name="Folded Corner 28">
            <a:extLst>
              <a:ext uri="{FF2B5EF4-FFF2-40B4-BE49-F238E27FC236}">
                <a16:creationId xmlns:a16="http://schemas.microsoft.com/office/drawing/2014/main" id="{4E0DAB77-7FF3-8ECF-ADB8-9A47EAD432A9}"/>
              </a:ext>
            </a:extLst>
          </p:cNvPr>
          <p:cNvSpPr/>
          <p:nvPr/>
        </p:nvSpPr>
        <p:spPr>
          <a:xfrm>
            <a:off x="-3611180" y="8153819"/>
            <a:ext cx="1043639" cy="1149989"/>
          </a:xfrm>
          <a:prstGeom prst="foldedCorner">
            <a:avLst/>
          </a:prstGeom>
          <a:solidFill>
            <a:srgbClr val="66FF65"/>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Automated Error Notification</a:t>
            </a:r>
          </a:p>
        </p:txBody>
      </p:sp>
      <p:sp>
        <p:nvSpPr>
          <p:cNvPr id="3" name="Rounded Rectangle 11">
            <a:extLst>
              <a:ext uri="{FF2B5EF4-FFF2-40B4-BE49-F238E27FC236}">
                <a16:creationId xmlns:a16="http://schemas.microsoft.com/office/drawing/2014/main" id="{87784B48-1C28-A571-7854-6F9C6955BD9E}"/>
              </a:ext>
            </a:extLst>
          </p:cNvPr>
          <p:cNvSpPr/>
          <p:nvPr/>
        </p:nvSpPr>
        <p:spPr>
          <a:xfrm>
            <a:off x="-3891065" y="1484508"/>
            <a:ext cx="3796196" cy="8112099"/>
          </a:xfrm>
          <a:prstGeom prst="roundRect">
            <a:avLst>
              <a:gd name="adj" fmla="val 3405"/>
            </a:avLst>
          </a:prstGeom>
          <a:solidFill>
            <a:schemeClr val="bg1"/>
          </a:solidFill>
          <a:ln>
            <a:noFill/>
          </a:ln>
          <a:effectLst>
            <a:outerShdw blurRad="50800" dist="50800" dir="5400000" algn="ctr" rotWithShape="0">
              <a:srgbClr val="000000">
                <a:alpha val="978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Samples behind this square</a:t>
            </a:r>
          </a:p>
          <a:p>
            <a:pPr algn="ctr"/>
            <a:r>
              <a:rPr lang="en-US" dirty="0">
                <a:solidFill>
                  <a:schemeClr val="tx1"/>
                </a:solidFill>
              </a:rPr>
              <a:t>(uncover if you need inspiration)</a:t>
            </a:r>
          </a:p>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19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 name="object 78"/>
          <p:cNvSpPr/>
          <p:nvPr/>
        </p:nvSpPr>
        <p:spPr>
          <a:xfrm>
            <a:off x="7407247" y="2317396"/>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111" name="Folded Corner 110">
            <a:extLst>
              <a:ext uri="{FF2B5EF4-FFF2-40B4-BE49-F238E27FC236}">
                <a16:creationId xmlns:a16="http://schemas.microsoft.com/office/drawing/2014/main" id="{1716E26D-EBB1-6C94-2175-08C62753F84C}"/>
              </a:ext>
            </a:extLst>
          </p:cNvPr>
          <p:cNvSpPr/>
          <p:nvPr/>
        </p:nvSpPr>
        <p:spPr>
          <a:xfrm>
            <a:off x="4565650" y="7476486"/>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3" name="Folded Corner 112">
            <a:extLst>
              <a:ext uri="{FF2B5EF4-FFF2-40B4-BE49-F238E27FC236}">
                <a16:creationId xmlns:a16="http://schemas.microsoft.com/office/drawing/2014/main" id="{E2414DD3-0E2C-BB73-C7CC-64EAFA48D5B2}"/>
              </a:ext>
            </a:extLst>
          </p:cNvPr>
          <p:cNvSpPr/>
          <p:nvPr/>
        </p:nvSpPr>
        <p:spPr>
          <a:xfrm>
            <a:off x="2279650" y="8924286"/>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4" name="Folded Corner 113">
            <a:extLst>
              <a:ext uri="{FF2B5EF4-FFF2-40B4-BE49-F238E27FC236}">
                <a16:creationId xmlns:a16="http://schemas.microsoft.com/office/drawing/2014/main" id="{96F2B715-541E-ABD4-4F53-D867041124DB}"/>
              </a:ext>
            </a:extLst>
          </p:cNvPr>
          <p:cNvSpPr/>
          <p:nvPr/>
        </p:nvSpPr>
        <p:spPr>
          <a:xfrm>
            <a:off x="6775450" y="8924286"/>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5" name="Folded Corner 114">
            <a:extLst>
              <a:ext uri="{FF2B5EF4-FFF2-40B4-BE49-F238E27FC236}">
                <a16:creationId xmlns:a16="http://schemas.microsoft.com/office/drawing/2014/main" id="{C7498F7D-7D28-E80E-093D-7FDF843A888A}"/>
              </a:ext>
            </a:extLst>
          </p:cNvPr>
          <p:cNvSpPr/>
          <p:nvPr/>
        </p:nvSpPr>
        <p:spPr>
          <a:xfrm>
            <a:off x="10428568" y="2581757"/>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6" name="Folded Corner 115">
            <a:extLst>
              <a:ext uri="{FF2B5EF4-FFF2-40B4-BE49-F238E27FC236}">
                <a16:creationId xmlns:a16="http://schemas.microsoft.com/office/drawing/2014/main" id="{47FCB490-3B5C-C1A7-5BA1-1E5A155CA8F6}"/>
              </a:ext>
            </a:extLst>
          </p:cNvPr>
          <p:cNvSpPr/>
          <p:nvPr/>
        </p:nvSpPr>
        <p:spPr>
          <a:xfrm>
            <a:off x="8142568" y="4029557"/>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7" name="Folded Corner 116">
            <a:extLst>
              <a:ext uri="{FF2B5EF4-FFF2-40B4-BE49-F238E27FC236}">
                <a16:creationId xmlns:a16="http://schemas.microsoft.com/office/drawing/2014/main" id="{6F1DD14D-ABBE-AAE6-0FFF-ACDB5E815D24}"/>
              </a:ext>
            </a:extLst>
          </p:cNvPr>
          <p:cNvSpPr/>
          <p:nvPr/>
        </p:nvSpPr>
        <p:spPr>
          <a:xfrm>
            <a:off x="12638368" y="4029557"/>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8" name="Folded Corner 117">
            <a:extLst>
              <a:ext uri="{FF2B5EF4-FFF2-40B4-BE49-F238E27FC236}">
                <a16:creationId xmlns:a16="http://schemas.microsoft.com/office/drawing/2014/main" id="{1B3E9859-6FE0-F473-67FA-E57BC05C67F3}"/>
              </a:ext>
            </a:extLst>
          </p:cNvPr>
          <p:cNvSpPr/>
          <p:nvPr/>
        </p:nvSpPr>
        <p:spPr>
          <a:xfrm>
            <a:off x="15280267" y="7401182"/>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19" name="Folded Corner 118">
            <a:extLst>
              <a:ext uri="{FF2B5EF4-FFF2-40B4-BE49-F238E27FC236}">
                <a16:creationId xmlns:a16="http://schemas.microsoft.com/office/drawing/2014/main" id="{A81B4A87-6386-8533-01EB-37E963A5FB33}"/>
              </a:ext>
            </a:extLst>
          </p:cNvPr>
          <p:cNvSpPr/>
          <p:nvPr/>
        </p:nvSpPr>
        <p:spPr>
          <a:xfrm>
            <a:off x="12994267" y="8848982"/>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20" name="Folded Corner 119">
            <a:extLst>
              <a:ext uri="{FF2B5EF4-FFF2-40B4-BE49-F238E27FC236}">
                <a16:creationId xmlns:a16="http://schemas.microsoft.com/office/drawing/2014/main" id="{2DAE38CE-56FE-140A-DE87-06D98C20F493}"/>
              </a:ext>
            </a:extLst>
          </p:cNvPr>
          <p:cNvSpPr/>
          <p:nvPr/>
        </p:nvSpPr>
        <p:spPr>
          <a:xfrm>
            <a:off x="17490067" y="8848982"/>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6" name="object 78">
            <a:extLst>
              <a:ext uri="{FF2B5EF4-FFF2-40B4-BE49-F238E27FC236}">
                <a16:creationId xmlns:a16="http://schemas.microsoft.com/office/drawing/2014/main" id="{CEDFC4EF-3947-1A9E-D9C2-3F6EFCE29735}"/>
              </a:ext>
            </a:extLst>
          </p:cNvPr>
          <p:cNvSpPr/>
          <p:nvPr/>
        </p:nvSpPr>
        <p:spPr>
          <a:xfrm>
            <a:off x="13050350" y="2317396"/>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88" name="object 78">
            <a:extLst>
              <a:ext uri="{FF2B5EF4-FFF2-40B4-BE49-F238E27FC236}">
                <a16:creationId xmlns:a16="http://schemas.microsoft.com/office/drawing/2014/main" id="{D4FE31A1-8D86-1559-5FC2-FD5A5B7FADAA}"/>
              </a:ext>
            </a:extLst>
          </p:cNvPr>
          <p:cNvSpPr/>
          <p:nvPr/>
        </p:nvSpPr>
        <p:spPr>
          <a:xfrm>
            <a:off x="10231755" y="4826635"/>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90" name="object 78">
            <a:extLst>
              <a:ext uri="{FF2B5EF4-FFF2-40B4-BE49-F238E27FC236}">
                <a16:creationId xmlns:a16="http://schemas.microsoft.com/office/drawing/2014/main" id="{84C8855E-4A07-BE2E-B9B9-64F4F0E26CB5}"/>
              </a:ext>
            </a:extLst>
          </p:cNvPr>
          <p:cNvSpPr/>
          <p:nvPr/>
        </p:nvSpPr>
        <p:spPr>
          <a:xfrm>
            <a:off x="1545474" y="7183008"/>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92" name="object 78">
            <a:extLst>
              <a:ext uri="{FF2B5EF4-FFF2-40B4-BE49-F238E27FC236}">
                <a16:creationId xmlns:a16="http://schemas.microsoft.com/office/drawing/2014/main" id="{2A75E425-33CD-ACD0-3CA3-5473AAE48386}"/>
              </a:ext>
            </a:extLst>
          </p:cNvPr>
          <p:cNvSpPr/>
          <p:nvPr/>
        </p:nvSpPr>
        <p:spPr>
          <a:xfrm>
            <a:off x="7157550" y="7183008"/>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94" name="object 78">
            <a:extLst>
              <a:ext uri="{FF2B5EF4-FFF2-40B4-BE49-F238E27FC236}">
                <a16:creationId xmlns:a16="http://schemas.microsoft.com/office/drawing/2014/main" id="{6A9C5B70-EE24-25F9-D684-E288B95B9F73}"/>
              </a:ext>
            </a:extLst>
          </p:cNvPr>
          <p:cNvSpPr/>
          <p:nvPr/>
        </p:nvSpPr>
        <p:spPr>
          <a:xfrm>
            <a:off x="4338955" y="9680857"/>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96" name="object 78">
            <a:extLst>
              <a:ext uri="{FF2B5EF4-FFF2-40B4-BE49-F238E27FC236}">
                <a16:creationId xmlns:a16="http://schemas.microsoft.com/office/drawing/2014/main" id="{4795CEB4-6D5E-5C7A-400D-11546ED994F7}"/>
              </a:ext>
            </a:extLst>
          </p:cNvPr>
          <p:cNvSpPr/>
          <p:nvPr/>
        </p:nvSpPr>
        <p:spPr>
          <a:xfrm>
            <a:off x="12179607" y="7183008"/>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98" name="object 78">
            <a:extLst>
              <a:ext uri="{FF2B5EF4-FFF2-40B4-BE49-F238E27FC236}">
                <a16:creationId xmlns:a16="http://schemas.microsoft.com/office/drawing/2014/main" id="{B159340F-BA1A-4434-9261-2954E470C99A}"/>
              </a:ext>
            </a:extLst>
          </p:cNvPr>
          <p:cNvSpPr/>
          <p:nvPr/>
        </p:nvSpPr>
        <p:spPr>
          <a:xfrm>
            <a:off x="17791683" y="7183008"/>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
        <p:nvSpPr>
          <p:cNvPr id="100" name="object 78">
            <a:extLst>
              <a:ext uri="{FF2B5EF4-FFF2-40B4-BE49-F238E27FC236}">
                <a16:creationId xmlns:a16="http://schemas.microsoft.com/office/drawing/2014/main" id="{36AE185C-9892-718E-65DD-8134235511C3}"/>
              </a:ext>
            </a:extLst>
          </p:cNvPr>
          <p:cNvSpPr/>
          <p:nvPr/>
        </p:nvSpPr>
        <p:spPr>
          <a:xfrm>
            <a:off x="14973088" y="9680857"/>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algn="ctr"/>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32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0" name="object 110"/>
          <p:cNvPicPr/>
          <p:nvPr/>
        </p:nvPicPr>
        <p:blipFill>
          <a:blip r:embed="rId4" cstate="print"/>
          <a:stretch>
            <a:fillRect/>
          </a:stretch>
        </p:blipFill>
        <p:spPr>
          <a:xfrm>
            <a:off x="0" y="0"/>
            <a:ext cx="20104099" cy="900496"/>
          </a:xfrm>
          <a:prstGeom prst="rect">
            <a:avLst/>
          </a:prstGeom>
        </p:spPr>
      </p:pic>
      <p:sp>
        <p:nvSpPr>
          <p:cNvPr id="111" name="Folded Corner 110">
            <a:extLst>
              <a:ext uri="{FF2B5EF4-FFF2-40B4-BE49-F238E27FC236}">
                <a16:creationId xmlns:a16="http://schemas.microsoft.com/office/drawing/2014/main" id="{1716E26D-EBB1-6C94-2175-08C62753F84C}"/>
              </a:ext>
            </a:extLst>
          </p:cNvPr>
          <p:cNvSpPr/>
          <p:nvPr/>
        </p:nvSpPr>
        <p:spPr>
          <a:xfrm>
            <a:off x="3885094" y="7628053"/>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 name="Folded Corner 112">
            <a:extLst>
              <a:ext uri="{FF2B5EF4-FFF2-40B4-BE49-F238E27FC236}">
                <a16:creationId xmlns:a16="http://schemas.microsoft.com/office/drawing/2014/main" id="{E2414DD3-0E2C-BB73-C7CC-64EAFA48D5B2}"/>
              </a:ext>
            </a:extLst>
          </p:cNvPr>
          <p:cNvSpPr/>
          <p:nvPr/>
        </p:nvSpPr>
        <p:spPr>
          <a:xfrm>
            <a:off x="1599094" y="9075853"/>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 name="Folded Corner 113">
            <a:extLst>
              <a:ext uri="{FF2B5EF4-FFF2-40B4-BE49-F238E27FC236}">
                <a16:creationId xmlns:a16="http://schemas.microsoft.com/office/drawing/2014/main" id="{96F2B715-541E-ABD4-4F53-D867041124DB}"/>
              </a:ext>
            </a:extLst>
          </p:cNvPr>
          <p:cNvSpPr/>
          <p:nvPr/>
        </p:nvSpPr>
        <p:spPr>
          <a:xfrm>
            <a:off x="6094894" y="9075853"/>
            <a:ext cx="1043639" cy="1149989"/>
          </a:xfrm>
          <a:prstGeom prst="foldedCorner">
            <a:avLst/>
          </a:prstGeom>
          <a:solidFill>
            <a:srgbClr val="FFFFB3"/>
          </a:solidFill>
          <a:ln>
            <a:noFill/>
          </a:ln>
          <a:effectLst>
            <a:outerShdw blurRad="50800" dist="50800" dir="54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object 78">
            <a:extLst>
              <a:ext uri="{FF2B5EF4-FFF2-40B4-BE49-F238E27FC236}">
                <a16:creationId xmlns:a16="http://schemas.microsoft.com/office/drawing/2014/main" id="{84C8855E-4A07-BE2E-B9B9-64F4F0E26CB5}"/>
              </a:ext>
            </a:extLst>
          </p:cNvPr>
          <p:cNvSpPr/>
          <p:nvPr/>
        </p:nvSpPr>
        <p:spPr>
          <a:xfrm>
            <a:off x="864918" y="7334575"/>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2" name="object 78">
            <a:extLst>
              <a:ext uri="{FF2B5EF4-FFF2-40B4-BE49-F238E27FC236}">
                <a16:creationId xmlns:a16="http://schemas.microsoft.com/office/drawing/2014/main" id="{2A75E425-33CD-ACD0-3CA3-5473AAE48386}"/>
              </a:ext>
            </a:extLst>
          </p:cNvPr>
          <p:cNvSpPr/>
          <p:nvPr/>
        </p:nvSpPr>
        <p:spPr>
          <a:xfrm>
            <a:off x="6476994" y="7334575"/>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4" name="object 78">
            <a:extLst>
              <a:ext uri="{FF2B5EF4-FFF2-40B4-BE49-F238E27FC236}">
                <a16:creationId xmlns:a16="http://schemas.microsoft.com/office/drawing/2014/main" id="{6A9C5B70-EE24-25F9-D684-E288B95B9F73}"/>
              </a:ext>
            </a:extLst>
          </p:cNvPr>
          <p:cNvSpPr/>
          <p:nvPr/>
        </p:nvSpPr>
        <p:spPr>
          <a:xfrm>
            <a:off x="3658399" y="9832424"/>
            <a:ext cx="1420495" cy="904240"/>
          </a:xfrm>
          <a:custGeom>
            <a:avLst/>
            <a:gdLst/>
            <a:ahLst/>
            <a:cxnLst/>
            <a:rect l="l" t="t" r="r" b="b"/>
            <a:pathLst>
              <a:path w="1420495" h="904239">
                <a:moveTo>
                  <a:pt x="52354" y="0"/>
                </a:moveTo>
                <a:lnTo>
                  <a:pt x="31977" y="4114"/>
                </a:lnTo>
                <a:lnTo>
                  <a:pt x="15335" y="15335"/>
                </a:lnTo>
                <a:lnTo>
                  <a:pt x="4114" y="31977"/>
                </a:lnTo>
                <a:lnTo>
                  <a:pt x="0" y="52354"/>
                </a:lnTo>
                <a:lnTo>
                  <a:pt x="0" y="851565"/>
                </a:lnTo>
                <a:lnTo>
                  <a:pt x="4114" y="871942"/>
                </a:lnTo>
                <a:lnTo>
                  <a:pt x="15335" y="888584"/>
                </a:lnTo>
                <a:lnTo>
                  <a:pt x="31977" y="899805"/>
                </a:lnTo>
                <a:lnTo>
                  <a:pt x="52354" y="903920"/>
                </a:lnTo>
                <a:lnTo>
                  <a:pt x="1367675" y="903920"/>
                </a:lnTo>
                <a:lnTo>
                  <a:pt x="1388056" y="899805"/>
                </a:lnTo>
                <a:lnTo>
                  <a:pt x="1404698" y="888584"/>
                </a:lnTo>
                <a:lnTo>
                  <a:pt x="1415916" y="871942"/>
                </a:lnTo>
                <a:lnTo>
                  <a:pt x="1420030" y="851565"/>
                </a:lnTo>
                <a:lnTo>
                  <a:pt x="1420030" y="52354"/>
                </a:lnTo>
                <a:lnTo>
                  <a:pt x="1415916" y="31977"/>
                </a:lnTo>
                <a:lnTo>
                  <a:pt x="1404698" y="15335"/>
                </a:lnTo>
                <a:lnTo>
                  <a:pt x="1388056" y="4114"/>
                </a:lnTo>
                <a:lnTo>
                  <a:pt x="1367675" y="0"/>
                </a:lnTo>
                <a:lnTo>
                  <a:pt x="52354" y="0"/>
                </a:lnTo>
                <a:close/>
              </a:path>
            </a:pathLst>
          </a:custGeom>
          <a:solidFill>
            <a:srgbClr val="F3F3F3"/>
          </a:solidFill>
          <a:ln w="10470">
            <a:solidFill>
              <a:srgbClr val="B2B2B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 name="object 4">
            <a:extLst>
              <a:ext uri="{FF2B5EF4-FFF2-40B4-BE49-F238E27FC236}">
                <a16:creationId xmlns:a16="http://schemas.microsoft.com/office/drawing/2014/main" id="{1B20B44E-8FCF-D46E-6D6E-1134E6B2D2F1}"/>
              </a:ext>
            </a:extLst>
          </p:cNvPr>
          <p:cNvSpPr/>
          <p:nvPr/>
        </p:nvSpPr>
        <p:spPr>
          <a:xfrm>
            <a:off x="8680451" y="1856694"/>
            <a:ext cx="4504070"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object 4">
            <a:extLst>
              <a:ext uri="{FF2B5EF4-FFF2-40B4-BE49-F238E27FC236}">
                <a16:creationId xmlns:a16="http://schemas.microsoft.com/office/drawing/2014/main" id="{DF2C9055-4BC8-C387-66B7-D9D41133F1D2}"/>
              </a:ext>
            </a:extLst>
          </p:cNvPr>
          <p:cNvSpPr/>
          <p:nvPr/>
        </p:nvSpPr>
        <p:spPr>
          <a:xfrm>
            <a:off x="13485057" y="1856693"/>
            <a:ext cx="5791200" cy="2233475"/>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object 4">
            <a:extLst>
              <a:ext uri="{FF2B5EF4-FFF2-40B4-BE49-F238E27FC236}">
                <a16:creationId xmlns:a16="http://schemas.microsoft.com/office/drawing/2014/main" id="{05341C7B-0138-C5E7-0F0C-288714F43E42}"/>
              </a:ext>
            </a:extLst>
          </p:cNvPr>
          <p:cNvSpPr/>
          <p:nvPr/>
        </p:nvSpPr>
        <p:spPr>
          <a:xfrm>
            <a:off x="8680450" y="4811762"/>
            <a:ext cx="10577619" cy="3135624"/>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object 4">
            <a:extLst>
              <a:ext uri="{FF2B5EF4-FFF2-40B4-BE49-F238E27FC236}">
                <a16:creationId xmlns:a16="http://schemas.microsoft.com/office/drawing/2014/main" id="{53509B15-962A-AECB-8C6E-5A15BCCC868F}"/>
              </a:ext>
            </a:extLst>
          </p:cNvPr>
          <p:cNvSpPr/>
          <p:nvPr/>
        </p:nvSpPr>
        <p:spPr>
          <a:xfrm>
            <a:off x="8680450" y="8609178"/>
            <a:ext cx="5486399"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object 4">
            <a:extLst>
              <a:ext uri="{FF2B5EF4-FFF2-40B4-BE49-F238E27FC236}">
                <a16:creationId xmlns:a16="http://schemas.microsoft.com/office/drawing/2014/main" id="{3C223F22-F8A9-506C-0F99-119E9BDFA10F}"/>
              </a:ext>
            </a:extLst>
          </p:cNvPr>
          <p:cNvSpPr/>
          <p:nvPr/>
        </p:nvSpPr>
        <p:spPr>
          <a:xfrm>
            <a:off x="14501593" y="8602161"/>
            <a:ext cx="4756476" cy="2233476"/>
          </a:xfrm>
          <a:custGeom>
            <a:avLst/>
            <a:gdLst/>
            <a:ahLst/>
            <a:cxnLst/>
            <a:rect l="l" t="t" r="r" b="b"/>
            <a:pathLst>
              <a:path w="18347055" h="1598929">
                <a:moveTo>
                  <a:pt x="62825" y="0"/>
                </a:moveTo>
                <a:lnTo>
                  <a:pt x="38369" y="4938"/>
                </a:lnTo>
                <a:lnTo>
                  <a:pt x="18399" y="18403"/>
                </a:lnTo>
                <a:lnTo>
                  <a:pt x="4936" y="38373"/>
                </a:lnTo>
                <a:lnTo>
                  <a:pt x="0" y="62825"/>
                </a:lnTo>
                <a:lnTo>
                  <a:pt x="0" y="1536016"/>
                </a:lnTo>
                <a:lnTo>
                  <a:pt x="4936" y="1560471"/>
                </a:lnTo>
                <a:lnTo>
                  <a:pt x="18399" y="1580441"/>
                </a:lnTo>
                <a:lnTo>
                  <a:pt x="38369" y="1593904"/>
                </a:lnTo>
                <a:lnTo>
                  <a:pt x="62825" y="1598841"/>
                </a:lnTo>
                <a:lnTo>
                  <a:pt x="18283684" y="1598841"/>
                </a:lnTo>
                <a:lnTo>
                  <a:pt x="18308139" y="1593904"/>
                </a:lnTo>
                <a:lnTo>
                  <a:pt x="18328109" y="1580441"/>
                </a:lnTo>
                <a:lnTo>
                  <a:pt x="18341572" y="1560471"/>
                </a:lnTo>
                <a:lnTo>
                  <a:pt x="18346509" y="1536016"/>
                </a:lnTo>
                <a:lnTo>
                  <a:pt x="18346509" y="62825"/>
                </a:lnTo>
                <a:lnTo>
                  <a:pt x="18341572" y="38373"/>
                </a:lnTo>
                <a:lnTo>
                  <a:pt x="18328109" y="18403"/>
                </a:lnTo>
                <a:lnTo>
                  <a:pt x="18308139" y="4938"/>
                </a:lnTo>
                <a:lnTo>
                  <a:pt x="18283684" y="0"/>
                </a:lnTo>
                <a:lnTo>
                  <a:pt x="62825" y="0"/>
                </a:lnTo>
                <a:close/>
              </a:path>
            </a:pathLst>
          </a:custGeom>
          <a:solidFill>
            <a:srgbClr val="F3F3F3"/>
          </a:solidFill>
          <a:ln w="10470">
            <a:solidFill>
              <a:srgbClr val="CCCCCC"/>
            </a:solidFill>
          </a:ln>
        </p:spPr>
        <p:txBody>
          <a:bodyPr wrap="square" lIns="108000" tIns="108000" rIns="108000" bIns="10800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object 31">
            <a:extLst>
              <a:ext uri="{FF2B5EF4-FFF2-40B4-BE49-F238E27FC236}">
                <a16:creationId xmlns:a16="http://schemas.microsoft.com/office/drawing/2014/main" id="{06BA5580-A2CE-AD21-A5A7-E4CA950E1606}"/>
              </a:ext>
            </a:extLst>
          </p:cNvPr>
          <p:cNvSpPr txBox="1"/>
          <p:nvPr/>
        </p:nvSpPr>
        <p:spPr>
          <a:xfrm>
            <a:off x="3860011" y="6379574"/>
            <a:ext cx="874394" cy="240450"/>
          </a:xfrm>
          <a:prstGeom prst="rect">
            <a:avLst/>
          </a:prstGeom>
        </p:spPr>
        <p:txBody>
          <a:bodyPr vert="horz" wrap="square" lIns="0" tIns="17145" rIns="0" bIns="0" rtlCol="0">
            <a:spAutoFit/>
          </a:bodyPr>
          <a:lstStyle/>
          <a:p>
            <a:pPr marL="12700" marR="0" lvl="0" indent="0" defTabSz="914400" eaLnBrk="1" fontAlgn="auto" latinLnBrk="0" hangingPunct="1">
              <a:lnSpc>
                <a:spcPct val="100000"/>
              </a:lnSpc>
              <a:spcBef>
                <a:spcPts val="135"/>
              </a:spcBef>
              <a:spcAft>
                <a:spcPts val="0"/>
              </a:spcAft>
              <a:buClrTx/>
              <a:buSzTx/>
              <a:buFontTx/>
              <a:buNone/>
              <a:tabLst/>
              <a:defRPr/>
            </a:pPr>
            <a:r>
              <a:rPr kumimoji="0" lang="de-DE" sz="1450" b="0" i="0" u="none" strike="noStrike" kern="0" cap="none" spc="0" normalizeH="0" baseline="0" noProof="0" dirty="0">
                <a:ln>
                  <a:noFill/>
                </a:ln>
                <a:solidFill>
                  <a:sysClr val="windowText" lastClr="000000"/>
                </a:solidFill>
                <a:effectLst/>
                <a:uLnTx/>
                <a:uFillTx/>
                <a:latin typeface="Arial"/>
                <a:cs typeface="Arial"/>
              </a:rPr>
              <a:t>2nd</a:t>
            </a:r>
            <a:r>
              <a:rPr kumimoji="0" sz="1450" b="0" i="0" u="none" strike="noStrike" kern="0" cap="none" spc="40" normalizeH="0" baseline="0" noProof="0" dirty="0">
                <a:ln>
                  <a:noFill/>
                </a:ln>
                <a:solidFill>
                  <a:sysClr val="windowText" lastClr="000000"/>
                </a:solidFill>
                <a:effectLst/>
                <a:uLnTx/>
                <a:uFillTx/>
                <a:latin typeface="Arial"/>
                <a:cs typeface="Arial"/>
              </a:rPr>
              <a:t> </a:t>
            </a:r>
            <a:r>
              <a:rPr kumimoji="0" sz="1450" b="0" i="0" u="none" strike="noStrike" kern="0" cap="none" spc="-10" normalizeH="0" baseline="0" noProof="0" dirty="0">
                <a:ln>
                  <a:noFill/>
                </a:ln>
                <a:solidFill>
                  <a:sysClr val="windowText" lastClr="000000"/>
                </a:solidFill>
                <a:effectLst/>
                <a:uLnTx/>
                <a:uFillTx/>
                <a:latin typeface="Arial"/>
                <a:cs typeface="Arial"/>
              </a:rPr>
              <a:t>Event</a:t>
            </a:r>
            <a:endParaRPr kumimoji="0" sz="145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26513</TotalTime>
  <Words>1298</Words>
  <Application>Microsoft Office PowerPoint</Application>
  <PresentationFormat>Custom</PresentationFormat>
  <Paragraphs>117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DotGothic16</vt:lpstr>
      <vt:lpstr>Arial</vt:lpstr>
      <vt:lpstr>Calibri</vt:lpstr>
      <vt:lpstr>Helvetica</vt:lpstr>
      <vt:lpstr>LinLibertineT</vt:lpstr>
      <vt:lpstr>LinLibertineTB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Hanschke</dc:creator>
  <cp:lastModifiedBy>Vanessa Hanschke</cp:lastModifiedBy>
  <cp:revision>84</cp:revision>
  <cp:lastPrinted>2023-12-12T15:41:33Z</cp:lastPrinted>
  <dcterms:created xsi:type="dcterms:W3CDTF">2023-10-30T10:43:59Z</dcterms:created>
  <dcterms:modified xsi:type="dcterms:W3CDTF">2025-06-18T14:34:11Z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Adobe InDesign 19.0 (Macintosh)</vt:lpwstr>
  </property>
  <property fmtid="{D5CDD505-2E9C-101B-9397-08002B2CF9AE}" pid="4" name="LastSaved">
    <vt:filetime>2023-10-30T00:00:00Z</vt:filetime>
  </property>
  <property fmtid="{D5CDD505-2E9C-101B-9397-08002B2CF9AE}" pid="5" name="Producer">
    <vt:lpwstr>Adobe PDF Library 17.0</vt:lpwstr>
  </property>
</Properties>
</file>